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4"/>
    <p:sldMasterId id="2147483744" r:id="rId5"/>
    <p:sldMasterId id="2147483736" r:id="rId6"/>
    <p:sldMasterId id="2147483766" r:id="rId7"/>
    <p:sldMasterId id="2147483823" r:id="rId8"/>
  </p:sldMasterIdLst>
  <p:notesMasterIdLst>
    <p:notesMasterId r:id="rId26"/>
  </p:notesMasterIdLst>
  <p:handoutMasterIdLst>
    <p:handoutMasterId r:id="rId27"/>
  </p:handoutMasterIdLst>
  <p:sldIdLst>
    <p:sldId id="650" r:id="rId9"/>
    <p:sldId id="706" r:id="rId10"/>
    <p:sldId id="708" r:id="rId11"/>
    <p:sldId id="707" r:id="rId12"/>
    <p:sldId id="709" r:id="rId13"/>
    <p:sldId id="699" r:id="rId14"/>
    <p:sldId id="697" r:id="rId15"/>
    <p:sldId id="710" r:id="rId16"/>
    <p:sldId id="700" r:id="rId17"/>
    <p:sldId id="711" r:id="rId18"/>
    <p:sldId id="712" r:id="rId19"/>
    <p:sldId id="701" r:id="rId20"/>
    <p:sldId id="702" r:id="rId21"/>
    <p:sldId id="703" r:id="rId22"/>
    <p:sldId id="704" r:id="rId23"/>
    <p:sldId id="705" r:id="rId24"/>
    <p:sldId id="695" r:id="rId25"/>
  </p:sldIdLst>
  <p:sldSz cx="12192000" cy="6858000"/>
  <p:notesSz cx="6858000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0002"/>
    <a:srgbClr val="3EB1C8"/>
    <a:srgbClr val="76DC9B"/>
    <a:srgbClr val="F1D065"/>
    <a:srgbClr val="73BF69"/>
    <a:srgbClr val="005F83"/>
    <a:srgbClr val="4D6E7A"/>
    <a:srgbClr val="FFFFFF"/>
    <a:srgbClr val="0101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D735AA-39CA-4BAC-9261-388282509F67}" v="10" dt="2026-02-05T10:44:04.2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7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ndström Nicklas" userId="000b9625-2ad3-478a-8b81-02c6fcfebe14" providerId="ADAL" clId="{AF5BB7B7-DFB7-407D-A3E0-FC98BB1DB950}"/>
    <pc:docChg chg="undo custSel addSld delSld modSld sldOrd modMainMaster">
      <pc:chgData name="Lundström Nicklas" userId="000b9625-2ad3-478a-8b81-02c6fcfebe14" providerId="ADAL" clId="{AF5BB7B7-DFB7-407D-A3E0-FC98BB1DB950}" dt="2026-02-05T10:44:04.253" v="2034"/>
      <pc:docMkLst>
        <pc:docMk/>
      </pc:docMkLst>
      <pc:sldChg chg="addSp delSp modSp mod">
        <pc:chgData name="Lundström Nicklas" userId="000b9625-2ad3-478a-8b81-02c6fcfebe14" providerId="ADAL" clId="{AF5BB7B7-DFB7-407D-A3E0-FC98BB1DB950}" dt="2026-02-05T09:58:25.939" v="1997" actId="20577"/>
        <pc:sldMkLst>
          <pc:docMk/>
          <pc:sldMk cId="3937497130" sldId="650"/>
        </pc:sldMkLst>
        <pc:spChg chg="mod">
          <ac:chgData name="Lundström Nicklas" userId="000b9625-2ad3-478a-8b81-02c6fcfebe14" providerId="ADAL" clId="{AF5BB7B7-DFB7-407D-A3E0-FC98BB1DB950}" dt="2026-01-29T11:44:40.120" v="89" actId="2711"/>
          <ac:spMkLst>
            <pc:docMk/>
            <pc:sldMk cId="3937497130" sldId="650"/>
            <ac:spMk id="2" creationId="{3EA95356-1D09-32F3-1AFA-C2EAE165E397}"/>
          </ac:spMkLst>
        </pc:spChg>
        <pc:spChg chg="mod">
          <ac:chgData name="Lundström Nicklas" userId="000b9625-2ad3-478a-8b81-02c6fcfebe14" providerId="ADAL" clId="{AF5BB7B7-DFB7-407D-A3E0-FC98BB1DB950}" dt="2026-01-29T09:31:53.819" v="30"/>
          <ac:spMkLst>
            <pc:docMk/>
            <pc:sldMk cId="3937497130" sldId="650"/>
            <ac:spMk id="7" creationId="{EC3B78F4-0E3C-A5B6-3232-CE877B52B4F6}"/>
          </ac:spMkLst>
        </pc:spChg>
        <pc:spChg chg="add mod">
          <ac:chgData name="Lundström Nicklas" userId="000b9625-2ad3-478a-8b81-02c6fcfebe14" providerId="ADAL" clId="{AF5BB7B7-DFB7-407D-A3E0-FC98BB1DB950}" dt="2026-02-05T09:58:25.939" v="1997" actId="20577"/>
          <ac:spMkLst>
            <pc:docMk/>
            <pc:sldMk cId="3937497130" sldId="650"/>
            <ac:spMk id="10" creationId="{187968D2-DF56-F015-8611-435E75490900}"/>
          </ac:spMkLst>
        </pc:spChg>
      </pc:sldChg>
      <pc:sldChg chg="addSp delSp modSp mod modNotesTx">
        <pc:chgData name="Lundström Nicklas" userId="000b9625-2ad3-478a-8b81-02c6fcfebe14" providerId="ADAL" clId="{AF5BB7B7-DFB7-407D-A3E0-FC98BB1DB950}" dt="2026-01-29T14:20:10.806" v="1981" actId="255"/>
        <pc:sldMkLst>
          <pc:docMk/>
          <pc:sldMk cId="1365881102" sldId="695"/>
        </pc:sldMkLst>
        <pc:spChg chg="mod">
          <ac:chgData name="Lundström Nicklas" userId="000b9625-2ad3-478a-8b81-02c6fcfebe14" providerId="ADAL" clId="{AF5BB7B7-DFB7-407D-A3E0-FC98BB1DB950}" dt="2026-01-29T14:12:09.044" v="1713" actId="2711"/>
          <ac:spMkLst>
            <pc:docMk/>
            <pc:sldMk cId="1365881102" sldId="695"/>
            <ac:spMk id="2" creationId="{E024757F-B767-195D-9E07-32CDBE3DE435}"/>
          </ac:spMkLst>
        </pc:spChg>
        <pc:spChg chg="mod">
          <ac:chgData name="Lundström Nicklas" userId="000b9625-2ad3-478a-8b81-02c6fcfebe14" providerId="ADAL" clId="{AF5BB7B7-DFB7-407D-A3E0-FC98BB1DB950}" dt="2026-01-29T14:11:54.909" v="1712" actId="1076"/>
          <ac:spMkLst>
            <pc:docMk/>
            <pc:sldMk cId="1365881102" sldId="695"/>
            <ac:spMk id="4" creationId="{A0BE397D-DE2B-40FC-C871-0565E79D41F3}"/>
          </ac:spMkLst>
        </pc:spChg>
        <pc:spChg chg="mod">
          <ac:chgData name="Lundström Nicklas" userId="000b9625-2ad3-478a-8b81-02c6fcfebe14" providerId="ADAL" clId="{AF5BB7B7-DFB7-407D-A3E0-FC98BB1DB950}" dt="2026-01-29T09:31:53.819" v="30"/>
          <ac:spMkLst>
            <pc:docMk/>
            <pc:sldMk cId="1365881102" sldId="695"/>
            <ac:spMk id="7" creationId="{94D64847-9EEC-8350-07F6-FA55A38ED604}"/>
          </ac:spMkLst>
        </pc:spChg>
        <pc:spChg chg="add mod">
          <ac:chgData name="Lundström Nicklas" userId="000b9625-2ad3-478a-8b81-02c6fcfebe14" providerId="ADAL" clId="{AF5BB7B7-DFB7-407D-A3E0-FC98BB1DB950}" dt="2026-01-29T14:18:50.303" v="1979" actId="255"/>
          <ac:spMkLst>
            <pc:docMk/>
            <pc:sldMk cId="1365881102" sldId="695"/>
            <ac:spMk id="13" creationId="{546E4591-B380-C6BF-BC68-B35ACC8521B5}"/>
          </ac:spMkLst>
        </pc:spChg>
        <pc:spChg chg="add mod">
          <ac:chgData name="Lundström Nicklas" userId="000b9625-2ad3-478a-8b81-02c6fcfebe14" providerId="ADAL" clId="{AF5BB7B7-DFB7-407D-A3E0-FC98BB1DB950}" dt="2026-01-29T14:20:02.472" v="1980" actId="255"/>
          <ac:spMkLst>
            <pc:docMk/>
            <pc:sldMk cId="1365881102" sldId="695"/>
            <ac:spMk id="16" creationId="{75BAB7EB-EB51-FA5D-1D8E-1596B35E1F56}"/>
          </ac:spMkLst>
        </pc:spChg>
        <pc:spChg chg="add mod">
          <ac:chgData name="Lundström Nicklas" userId="000b9625-2ad3-478a-8b81-02c6fcfebe14" providerId="ADAL" clId="{AF5BB7B7-DFB7-407D-A3E0-FC98BB1DB950}" dt="2026-01-29T14:20:10.806" v="1981" actId="255"/>
          <ac:spMkLst>
            <pc:docMk/>
            <pc:sldMk cId="1365881102" sldId="695"/>
            <ac:spMk id="17" creationId="{0BAB14DF-3A31-EEB7-BD45-FA7BE8A6549A}"/>
          </ac:spMkLst>
        </pc:spChg>
        <pc:picChg chg="add mod">
          <ac:chgData name="Lundström Nicklas" userId="000b9625-2ad3-478a-8b81-02c6fcfebe14" providerId="ADAL" clId="{AF5BB7B7-DFB7-407D-A3E0-FC98BB1DB950}" dt="2026-01-29T14:13:36.692" v="1744" actId="1076"/>
          <ac:picMkLst>
            <pc:docMk/>
            <pc:sldMk cId="1365881102" sldId="695"/>
            <ac:picMk id="8" creationId="{099698EE-733B-6805-30EE-B4D87759ABB2}"/>
          </ac:picMkLst>
        </pc:picChg>
        <pc:picChg chg="add mod">
          <ac:chgData name="Lundström Nicklas" userId="000b9625-2ad3-478a-8b81-02c6fcfebe14" providerId="ADAL" clId="{AF5BB7B7-DFB7-407D-A3E0-FC98BB1DB950}" dt="2026-01-29T14:13:34.286" v="1743" actId="1076"/>
          <ac:picMkLst>
            <pc:docMk/>
            <pc:sldMk cId="1365881102" sldId="695"/>
            <ac:picMk id="10" creationId="{4B8AA8E2-B09E-E0D5-57EC-C190BE0F4F75}"/>
          </ac:picMkLst>
        </pc:picChg>
        <pc:picChg chg="add mod">
          <ac:chgData name="Lundström Nicklas" userId="000b9625-2ad3-478a-8b81-02c6fcfebe14" providerId="ADAL" clId="{AF5BB7B7-DFB7-407D-A3E0-FC98BB1DB950}" dt="2026-01-29T14:13:31.978" v="1742" actId="1076"/>
          <ac:picMkLst>
            <pc:docMk/>
            <pc:sldMk cId="1365881102" sldId="695"/>
            <ac:picMk id="12" creationId="{4ADBC539-494C-0677-631F-93589548D0D9}"/>
          </ac:picMkLst>
        </pc:picChg>
      </pc:sldChg>
      <pc:sldChg chg="modSp">
        <pc:chgData name="Lundström Nicklas" userId="000b9625-2ad3-478a-8b81-02c6fcfebe14" providerId="ADAL" clId="{AF5BB7B7-DFB7-407D-A3E0-FC98BB1DB950}" dt="2026-01-29T09:31:53.819" v="30"/>
        <pc:sldMkLst>
          <pc:docMk/>
          <pc:sldMk cId="3883997495" sldId="697"/>
        </pc:sldMkLst>
        <pc:spChg chg="mod">
          <ac:chgData name="Lundström Nicklas" userId="000b9625-2ad3-478a-8b81-02c6fcfebe14" providerId="ADAL" clId="{AF5BB7B7-DFB7-407D-A3E0-FC98BB1DB950}" dt="2026-01-29T09:31:53.819" v="30"/>
          <ac:spMkLst>
            <pc:docMk/>
            <pc:sldMk cId="3883997495" sldId="697"/>
            <ac:spMk id="7" creationId="{78F197C9-4D46-505C-EFCE-FF7ADC7955EE}"/>
          </ac:spMkLst>
        </pc:spChg>
      </pc:sldChg>
      <pc:sldChg chg="modSp ord">
        <pc:chgData name="Lundström Nicklas" userId="000b9625-2ad3-478a-8b81-02c6fcfebe14" providerId="ADAL" clId="{AF5BB7B7-DFB7-407D-A3E0-FC98BB1DB950}" dt="2026-01-29T12:22:46.643" v="406"/>
        <pc:sldMkLst>
          <pc:docMk/>
          <pc:sldMk cId="4245264324" sldId="699"/>
        </pc:sldMkLst>
        <pc:spChg chg="mod">
          <ac:chgData name="Lundström Nicklas" userId="000b9625-2ad3-478a-8b81-02c6fcfebe14" providerId="ADAL" clId="{AF5BB7B7-DFB7-407D-A3E0-FC98BB1DB950}" dt="2026-01-29T09:31:53.819" v="30"/>
          <ac:spMkLst>
            <pc:docMk/>
            <pc:sldMk cId="4245264324" sldId="699"/>
            <ac:spMk id="7" creationId="{477A23BD-F36F-8D4E-FB30-28A680F9AF82}"/>
          </ac:spMkLst>
        </pc:spChg>
      </pc:sldChg>
      <pc:sldChg chg="addSp delSp modSp mod delAnim modAnim">
        <pc:chgData name="Lundström Nicklas" userId="000b9625-2ad3-478a-8b81-02c6fcfebe14" providerId="ADAL" clId="{AF5BB7B7-DFB7-407D-A3E0-FC98BB1DB950}" dt="2026-02-05T10:11:08.538" v="2030" actId="21"/>
        <pc:sldMkLst>
          <pc:docMk/>
          <pc:sldMk cId="506842566" sldId="700"/>
        </pc:sldMkLst>
        <pc:spChg chg="add mod">
          <ac:chgData name="Lundström Nicklas" userId="000b9625-2ad3-478a-8b81-02c6fcfebe14" providerId="ADAL" clId="{AF5BB7B7-DFB7-407D-A3E0-FC98BB1DB950}" dt="2026-01-29T13:24:31.517" v="1390" actId="14100"/>
          <ac:spMkLst>
            <pc:docMk/>
            <pc:sldMk cId="506842566" sldId="700"/>
            <ac:spMk id="6" creationId="{48311541-1022-2A9C-CAAB-4FB0F8FFCDC6}"/>
          </ac:spMkLst>
        </pc:spChg>
        <pc:spChg chg="mod">
          <ac:chgData name="Lundström Nicklas" userId="000b9625-2ad3-478a-8b81-02c6fcfebe14" providerId="ADAL" clId="{AF5BB7B7-DFB7-407D-A3E0-FC98BB1DB950}" dt="2026-01-29T09:31:53.819" v="30"/>
          <ac:spMkLst>
            <pc:docMk/>
            <pc:sldMk cId="506842566" sldId="700"/>
            <ac:spMk id="7" creationId="{BFA72238-EBCB-3FAB-42EA-A1B68AF14CBB}"/>
          </ac:spMkLst>
        </pc:spChg>
        <pc:spChg chg="add mod">
          <ac:chgData name="Lundström Nicklas" userId="000b9625-2ad3-478a-8b81-02c6fcfebe14" providerId="ADAL" clId="{AF5BB7B7-DFB7-407D-A3E0-FC98BB1DB950}" dt="2026-01-29T13:17:54.414" v="1301" actId="14100"/>
          <ac:spMkLst>
            <pc:docMk/>
            <pc:sldMk cId="506842566" sldId="700"/>
            <ac:spMk id="8" creationId="{CDCFD164-4359-E482-CEC5-3326AC08A5F5}"/>
          </ac:spMkLst>
        </pc:spChg>
        <pc:picChg chg="del mod ord">
          <ac:chgData name="Lundström Nicklas" userId="000b9625-2ad3-478a-8b81-02c6fcfebe14" providerId="ADAL" clId="{AF5BB7B7-DFB7-407D-A3E0-FC98BB1DB950}" dt="2026-02-05T10:11:08.538" v="2030" actId="21"/>
          <ac:picMkLst>
            <pc:docMk/>
            <pc:sldMk cId="506842566" sldId="700"/>
            <ac:picMk id="3" creationId="{7735751D-5464-94E2-2A20-0E69CCFD4108}"/>
          </ac:picMkLst>
        </pc:picChg>
      </pc:sldChg>
      <pc:sldChg chg="modSp mod">
        <pc:chgData name="Lundström Nicklas" userId="000b9625-2ad3-478a-8b81-02c6fcfebe14" providerId="ADAL" clId="{AF5BB7B7-DFB7-407D-A3E0-FC98BB1DB950}" dt="2026-02-05T10:01:43.980" v="1998" actId="1076"/>
        <pc:sldMkLst>
          <pc:docMk/>
          <pc:sldMk cId="2895618020" sldId="701"/>
        </pc:sldMkLst>
        <pc:spChg chg="mod">
          <ac:chgData name="Lundström Nicklas" userId="000b9625-2ad3-478a-8b81-02c6fcfebe14" providerId="ADAL" clId="{AF5BB7B7-DFB7-407D-A3E0-FC98BB1DB950}" dt="2026-01-29T09:31:53.819" v="30"/>
          <ac:spMkLst>
            <pc:docMk/>
            <pc:sldMk cId="2895618020" sldId="701"/>
            <ac:spMk id="7" creationId="{330A88E6-BD1A-CA8A-D9D6-0A6F58CC223D}"/>
          </ac:spMkLst>
        </pc:spChg>
        <pc:picChg chg="mod">
          <ac:chgData name="Lundström Nicklas" userId="000b9625-2ad3-478a-8b81-02c6fcfebe14" providerId="ADAL" clId="{AF5BB7B7-DFB7-407D-A3E0-FC98BB1DB950}" dt="2026-02-05T10:01:43.980" v="1998" actId="1076"/>
          <ac:picMkLst>
            <pc:docMk/>
            <pc:sldMk cId="2895618020" sldId="701"/>
            <ac:picMk id="9" creationId="{48B8FAD9-1781-58CB-CBEC-7FF89368F172}"/>
          </ac:picMkLst>
        </pc:picChg>
      </pc:sldChg>
      <pc:sldChg chg="modSp mod">
        <pc:chgData name="Lundström Nicklas" userId="000b9625-2ad3-478a-8b81-02c6fcfebe14" providerId="ADAL" clId="{AF5BB7B7-DFB7-407D-A3E0-FC98BB1DB950}" dt="2026-01-29T12:53:20.845" v="886" actId="1076"/>
        <pc:sldMkLst>
          <pc:docMk/>
          <pc:sldMk cId="3819625760" sldId="702"/>
        </pc:sldMkLst>
        <pc:spChg chg="mod">
          <ac:chgData name="Lundström Nicklas" userId="000b9625-2ad3-478a-8b81-02c6fcfebe14" providerId="ADAL" clId="{AF5BB7B7-DFB7-407D-A3E0-FC98BB1DB950}" dt="2026-01-29T09:31:53.819" v="30"/>
          <ac:spMkLst>
            <pc:docMk/>
            <pc:sldMk cId="3819625760" sldId="702"/>
            <ac:spMk id="7" creationId="{46DAAEA4-94E5-DF9E-73CB-CD569D30AA77}"/>
          </ac:spMkLst>
        </pc:spChg>
        <pc:picChg chg="mod">
          <ac:chgData name="Lundström Nicklas" userId="000b9625-2ad3-478a-8b81-02c6fcfebe14" providerId="ADAL" clId="{AF5BB7B7-DFB7-407D-A3E0-FC98BB1DB950}" dt="2026-01-29T12:53:20.845" v="886" actId="1076"/>
          <ac:picMkLst>
            <pc:docMk/>
            <pc:sldMk cId="3819625760" sldId="702"/>
            <ac:picMk id="3" creationId="{460C012F-9B57-3176-B649-2B66C1BB2463}"/>
          </ac:picMkLst>
        </pc:picChg>
      </pc:sldChg>
      <pc:sldChg chg="modSp mod">
        <pc:chgData name="Lundström Nicklas" userId="000b9625-2ad3-478a-8b81-02c6fcfebe14" providerId="ADAL" clId="{AF5BB7B7-DFB7-407D-A3E0-FC98BB1DB950}" dt="2026-02-05T10:06:42.606" v="2006" actId="1076"/>
        <pc:sldMkLst>
          <pc:docMk/>
          <pc:sldMk cId="3229954463" sldId="703"/>
        </pc:sldMkLst>
        <pc:spChg chg="mod">
          <ac:chgData name="Lundström Nicklas" userId="000b9625-2ad3-478a-8b81-02c6fcfebe14" providerId="ADAL" clId="{AF5BB7B7-DFB7-407D-A3E0-FC98BB1DB950}" dt="2026-01-29T09:31:53.819" v="30"/>
          <ac:spMkLst>
            <pc:docMk/>
            <pc:sldMk cId="3229954463" sldId="703"/>
            <ac:spMk id="7" creationId="{F2117DA7-AAC6-B8E5-61E3-D6EF930EE2DE}"/>
          </ac:spMkLst>
        </pc:spChg>
        <pc:picChg chg="mod">
          <ac:chgData name="Lundström Nicklas" userId="000b9625-2ad3-478a-8b81-02c6fcfebe14" providerId="ADAL" clId="{AF5BB7B7-DFB7-407D-A3E0-FC98BB1DB950}" dt="2026-02-05T10:06:42.606" v="2006" actId="1076"/>
          <ac:picMkLst>
            <pc:docMk/>
            <pc:sldMk cId="3229954463" sldId="703"/>
            <ac:picMk id="4" creationId="{8476B34E-8DCC-97D3-4AE9-B0A5774769EF}"/>
          </ac:picMkLst>
        </pc:picChg>
      </pc:sldChg>
      <pc:sldChg chg="modSp mod modNotesTx">
        <pc:chgData name="Lundström Nicklas" userId="000b9625-2ad3-478a-8b81-02c6fcfebe14" providerId="ADAL" clId="{AF5BB7B7-DFB7-407D-A3E0-FC98BB1DB950}" dt="2026-02-05T10:06:34.132" v="2005" actId="1076"/>
        <pc:sldMkLst>
          <pc:docMk/>
          <pc:sldMk cId="3636868024" sldId="704"/>
        </pc:sldMkLst>
        <pc:spChg chg="mod">
          <ac:chgData name="Lundström Nicklas" userId="000b9625-2ad3-478a-8b81-02c6fcfebe14" providerId="ADAL" clId="{AF5BB7B7-DFB7-407D-A3E0-FC98BB1DB950}" dt="2026-01-29T09:31:53.819" v="30"/>
          <ac:spMkLst>
            <pc:docMk/>
            <pc:sldMk cId="3636868024" sldId="704"/>
            <ac:spMk id="7" creationId="{4B76183F-7C54-6A29-392A-0B94C82B75EA}"/>
          </ac:spMkLst>
        </pc:spChg>
        <pc:picChg chg="mod">
          <ac:chgData name="Lundström Nicklas" userId="000b9625-2ad3-478a-8b81-02c6fcfebe14" providerId="ADAL" clId="{AF5BB7B7-DFB7-407D-A3E0-FC98BB1DB950}" dt="2026-02-05T10:06:34.132" v="2005" actId="1076"/>
          <ac:picMkLst>
            <pc:docMk/>
            <pc:sldMk cId="3636868024" sldId="704"/>
            <ac:picMk id="3" creationId="{20026B99-1080-024E-E017-4B0D2B5AAF5B}"/>
          </ac:picMkLst>
        </pc:picChg>
      </pc:sldChg>
      <pc:sldChg chg="modSp">
        <pc:chgData name="Lundström Nicklas" userId="000b9625-2ad3-478a-8b81-02c6fcfebe14" providerId="ADAL" clId="{AF5BB7B7-DFB7-407D-A3E0-FC98BB1DB950}" dt="2026-01-29T09:31:53.819" v="30"/>
        <pc:sldMkLst>
          <pc:docMk/>
          <pc:sldMk cId="3317066640" sldId="705"/>
        </pc:sldMkLst>
        <pc:spChg chg="mod">
          <ac:chgData name="Lundström Nicklas" userId="000b9625-2ad3-478a-8b81-02c6fcfebe14" providerId="ADAL" clId="{AF5BB7B7-DFB7-407D-A3E0-FC98BB1DB950}" dt="2026-01-29T09:31:53.819" v="30"/>
          <ac:spMkLst>
            <pc:docMk/>
            <pc:sldMk cId="3317066640" sldId="705"/>
            <ac:spMk id="7" creationId="{F0E21BC6-A56D-7289-71F0-472918515086}"/>
          </ac:spMkLst>
        </pc:spChg>
      </pc:sldChg>
      <pc:sldChg chg="addSp delSp modSp add mod ord">
        <pc:chgData name="Lundström Nicklas" userId="000b9625-2ad3-478a-8b81-02c6fcfebe14" providerId="ADAL" clId="{AF5BB7B7-DFB7-407D-A3E0-FC98BB1DB950}" dt="2026-01-29T12:02:29.623" v="230"/>
        <pc:sldMkLst>
          <pc:docMk/>
          <pc:sldMk cId="2337033260" sldId="706"/>
        </pc:sldMkLst>
        <pc:spChg chg="mod">
          <ac:chgData name="Lundström Nicklas" userId="000b9625-2ad3-478a-8b81-02c6fcfebe14" providerId="ADAL" clId="{AF5BB7B7-DFB7-407D-A3E0-FC98BB1DB950}" dt="2026-01-29T12:00:53.975" v="219" actId="2711"/>
          <ac:spMkLst>
            <pc:docMk/>
            <pc:sldMk cId="2337033260" sldId="706"/>
            <ac:spMk id="2" creationId="{BF0C9542-8A81-EB08-4958-ED6B7CC1FE13}"/>
          </ac:spMkLst>
        </pc:spChg>
        <pc:spChg chg="mod">
          <ac:chgData name="Lundström Nicklas" userId="000b9625-2ad3-478a-8b81-02c6fcfebe14" providerId="ADAL" clId="{AF5BB7B7-DFB7-407D-A3E0-FC98BB1DB950}" dt="2026-01-29T12:01:18.079" v="222" actId="14100"/>
          <ac:spMkLst>
            <pc:docMk/>
            <pc:sldMk cId="2337033260" sldId="706"/>
            <ac:spMk id="4" creationId="{24492DEF-0DAB-84CE-E1B4-9368907C0950}"/>
          </ac:spMkLst>
        </pc:spChg>
        <pc:spChg chg="mod">
          <ac:chgData name="Lundström Nicklas" userId="000b9625-2ad3-478a-8b81-02c6fcfebe14" providerId="ADAL" clId="{AF5BB7B7-DFB7-407D-A3E0-FC98BB1DB950}" dt="2026-01-29T09:31:53.819" v="30"/>
          <ac:spMkLst>
            <pc:docMk/>
            <pc:sldMk cId="2337033260" sldId="706"/>
            <ac:spMk id="7" creationId="{1C9F25F0-67B5-8C83-6DC3-3963BFAA5161}"/>
          </ac:spMkLst>
        </pc:spChg>
        <pc:picChg chg="add mod">
          <ac:chgData name="Lundström Nicklas" userId="000b9625-2ad3-478a-8b81-02c6fcfebe14" providerId="ADAL" clId="{AF5BB7B7-DFB7-407D-A3E0-FC98BB1DB950}" dt="2026-01-29T12:01:27.744" v="227" actId="1076"/>
          <ac:picMkLst>
            <pc:docMk/>
            <pc:sldMk cId="2337033260" sldId="706"/>
            <ac:picMk id="6" creationId="{7CDC308A-8A41-E48C-3D30-5060AA80FC04}"/>
          </ac:picMkLst>
        </pc:picChg>
        <pc:picChg chg="mod">
          <ac:chgData name="Lundström Nicklas" userId="000b9625-2ad3-478a-8b81-02c6fcfebe14" providerId="ADAL" clId="{AF5BB7B7-DFB7-407D-A3E0-FC98BB1DB950}" dt="2026-01-29T12:01:51.047" v="228" actId="1076"/>
          <ac:picMkLst>
            <pc:docMk/>
            <pc:sldMk cId="2337033260" sldId="706"/>
            <ac:picMk id="8" creationId="{2AEEE18F-589E-BE46-AFBE-25333B88A6C1}"/>
          </ac:picMkLst>
        </pc:picChg>
      </pc:sldChg>
      <pc:sldChg chg="addSp delSp modSp new mod ord">
        <pc:chgData name="Lundström Nicklas" userId="000b9625-2ad3-478a-8b81-02c6fcfebe14" providerId="ADAL" clId="{AF5BB7B7-DFB7-407D-A3E0-FC98BB1DB950}" dt="2026-02-05T10:37:54.006" v="2033"/>
        <pc:sldMkLst>
          <pc:docMk/>
          <pc:sldMk cId="604257095" sldId="707"/>
        </pc:sldMkLst>
        <pc:spChg chg="mod">
          <ac:chgData name="Lundström Nicklas" userId="000b9625-2ad3-478a-8b81-02c6fcfebe14" providerId="ADAL" clId="{AF5BB7B7-DFB7-407D-A3E0-FC98BB1DB950}" dt="2026-01-29T12:04:08.449" v="246" actId="2711"/>
          <ac:spMkLst>
            <pc:docMk/>
            <pc:sldMk cId="604257095" sldId="707"/>
            <ac:spMk id="2" creationId="{EFF79504-454B-5B50-E524-E2BDF60FDD33}"/>
          </ac:spMkLst>
        </pc:spChg>
        <pc:spChg chg="mod">
          <ac:chgData name="Lundström Nicklas" userId="000b9625-2ad3-478a-8b81-02c6fcfebe14" providerId="ADAL" clId="{AF5BB7B7-DFB7-407D-A3E0-FC98BB1DB950}" dt="2026-01-29T13:14:57.950" v="1200" actId="20577"/>
          <ac:spMkLst>
            <pc:docMk/>
            <pc:sldMk cId="604257095" sldId="707"/>
            <ac:spMk id="4" creationId="{EB5CD412-5D7C-C6FD-073D-B32DAFADD2D8}"/>
          </ac:spMkLst>
        </pc:spChg>
      </pc:sldChg>
      <pc:sldChg chg="delSp modSp new mod">
        <pc:chgData name="Lundström Nicklas" userId="000b9625-2ad3-478a-8b81-02c6fcfebe14" providerId="ADAL" clId="{AF5BB7B7-DFB7-407D-A3E0-FC98BB1DB950}" dt="2026-01-29T13:00:10.342" v="1038" actId="14100"/>
        <pc:sldMkLst>
          <pc:docMk/>
          <pc:sldMk cId="376192835" sldId="708"/>
        </pc:sldMkLst>
        <pc:spChg chg="mod">
          <ac:chgData name="Lundström Nicklas" userId="000b9625-2ad3-478a-8b81-02c6fcfebe14" providerId="ADAL" clId="{AF5BB7B7-DFB7-407D-A3E0-FC98BB1DB950}" dt="2026-01-29T11:58:45.769" v="207" actId="2711"/>
          <ac:spMkLst>
            <pc:docMk/>
            <pc:sldMk cId="376192835" sldId="708"/>
            <ac:spMk id="2" creationId="{5746CA0A-079A-142F-552E-7002827AE50B}"/>
          </ac:spMkLst>
        </pc:spChg>
        <pc:spChg chg="mod">
          <ac:chgData name="Lundström Nicklas" userId="000b9625-2ad3-478a-8b81-02c6fcfebe14" providerId="ADAL" clId="{AF5BB7B7-DFB7-407D-A3E0-FC98BB1DB950}" dt="2026-01-29T13:00:10.342" v="1038" actId="14100"/>
          <ac:spMkLst>
            <pc:docMk/>
            <pc:sldMk cId="376192835" sldId="708"/>
            <ac:spMk id="4" creationId="{C89DC89E-CDD9-81B6-FFC9-09C3E4470CC1}"/>
          </ac:spMkLst>
        </pc:spChg>
      </pc:sldChg>
      <pc:sldChg chg="addSp delSp modSp new mod modAnim">
        <pc:chgData name="Lundström Nicklas" userId="000b9625-2ad3-478a-8b81-02c6fcfebe14" providerId="ADAL" clId="{AF5BB7B7-DFB7-407D-A3E0-FC98BB1DB950}" dt="2026-01-29T13:21:16.644" v="1322" actId="1076"/>
        <pc:sldMkLst>
          <pc:docMk/>
          <pc:sldMk cId="635130251" sldId="709"/>
        </pc:sldMkLst>
        <pc:spChg chg="mod">
          <ac:chgData name="Lundström Nicklas" userId="000b9625-2ad3-478a-8b81-02c6fcfebe14" providerId="ADAL" clId="{AF5BB7B7-DFB7-407D-A3E0-FC98BB1DB950}" dt="2026-01-29T12:12:44.773" v="363" actId="2711"/>
          <ac:spMkLst>
            <pc:docMk/>
            <pc:sldMk cId="635130251" sldId="709"/>
            <ac:spMk id="2" creationId="{E6E09E5E-D11F-08F3-53C0-0970DFD453EE}"/>
          </ac:spMkLst>
        </pc:spChg>
        <pc:spChg chg="mod">
          <ac:chgData name="Lundström Nicklas" userId="000b9625-2ad3-478a-8b81-02c6fcfebe14" providerId="ADAL" clId="{AF5BB7B7-DFB7-407D-A3E0-FC98BB1DB950}" dt="2026-01-29T12:13:15.104" v="367" actId="1076"/>
          <ac:spMkLst>
            <pc:docMk/>
            <pc:sldMk cId="635130251" sldId="709"/>
            <ac:spMk id="3" creationId="{B45BEB9E-89D0-2DF5-3D76-A1182953C0B0}"/>
          </ac:spMkLst>
        </pc:spChg>
        <pc:spChg chg="add mod">
          <ac:chgData name="Lundström Nicklas" userId="000b9625-2ad3-478a-8b81-02c6fcfebe14" providerId="ADAL" clId="{AF5BB7B7-DFB7-407D-A3E0-FC98BB1DB950}" dt="2026-01-29T13:04:50.858" v="1089" actId="1076"/>
          <ac:spMkLst>
            <pc:docMk/>
            <pc:sldMk cId="635130251" sldId="709"/>
            <ac:spMk id="8" creationId="{8CE63A82-3B7A-B0FE-EF1E-C7CB803C52DE}"/>
          </ac:spMkLst>
        </pc:spChg>
        <pc:spChg chg="add mod">
          <ac:chgData name="Lundström Nicklas" userId="000b9625-2ad3-478a-8b81-02c6fcfebe14" providerId="ADAL" clId="{AF5BB7B7-DFB7-407D-A3E0-FC98BB1DB950}" dt="2026-01-29T13:03:53.339" v="1055" actId="14861"/>
          <ac:spMkLst>
            <pc:docMk/>
            <pc:sldMk cId="635130251" sldId="709"/>
            <ac:spMk id="9" creationId="{4FCB655B-F4CF-20B9-8CC2-67DD0CCDA210}"/>
          </ac:spMkLst>
        </pc:spChg>
        <pc:spChg chg="add mod">
          <ac:chgData name="Lundström Nicklas" userId="000b9625-2ad3-478a-8b81-02c6fcfebe14" providerId="ADAL" clId="{AF5BB7B7-DFB7-407D-A3E0-FC98BB1DB950}" dt="2026-01-29T13:20:41.307" v="1321" actId="1076"/>
          <ac:spMkLst>
            <pc:docMk/>
            <pc:sldMk cId="635130251" sldId="709"/>
            <ac:spMk id="10" creationId="{B476D839-FA4B-C35A-96DF-BDCCED6D0F52}"/>
          </ac:spMkLst>
        </pc:spChg>
        <pc:spChg chg="add mod">
          <ac:chgData name="Lundström Nicklas" userId="000b9625-2ad3-478a-8b81-02c6fcfebe14" providerId="ADAL" clId="{AF5BB7B7-DFB7-407D-A3E0-FC98BB1DB950}" dt="2026-01-29T13:21:16.644" v="1322" actId="1076"/>
          <ac:spMkLst>
            <pc:docMk/>
            <pc:sldMk cId="635130251" sldId="709"/>
            <ac:spMk id="11" creationId="{29D590DD-EB0F-02F2-91F7-09E957A42080}"/>
          </ac:spMkLst>
        </pc:spChg>
        <pc:spChg chg="add mod">
          <ac:chgData name="Lundström Nicklas" userId="000b9625-2ad3-478a-8b81-02c6fcfebe14" providerId="ADAL" clId="{AF5BB7B7-DFB7-407D-A3E0-FC98BB1DB950}" dt="2026-01-29T13:02:28.093" v="1052" actId="1076"/>
          <ac:spMkLst>
            <pc:docMk/>
            <pc:sldMk cId="635130251" sldId="709"/>
            <ac:spMk id="12" creationId="{D9A3B0D4-B8E8-5473-D148-9C163C7C2697}"/>
          </ac:spMkLst>
        </pc:spChg>
        <pc:spChg chg="add mod ord">
          <ac:chgData name="Lundström Nicklas" userId="000b9625-2ad3-478a-8b81-02c6fcfebe14" providerId="ADAL" clId="{AF5BB7B7-DFB7-407D-A3E0-FC98BB1DB950}" dt="2026-01-29T13:03:36.993" v="1054" actId="207"/>
          <ac:spMkLst>
            <pc:docMk/>
            <pc:sldMk cId="635130251" sldId="709"/>
            <ac:spMk id="14" creationId="{8CF6D543-DB46-94CB-086E-3566F53AC1AC}"/>
          </ac:spMkLst>
        </pc:spChg>
      </pc:sldChg>
      <pc:sldChg chg="addSp delSp modSp new mod modAnim">
        <pc:chgData name="Lundström Nicklas" userId="000b9625-2ad3-478a-8b81-02c6fcfebe14" providerId="ADAL" clId="{AF5BB7B7-DFB7-407D-A3E0-FC98BB1DB950}" dt="2026-01-29T13:36:14.848" v="1656"/>
        <pc:sldMkLst>
          <pc:docMk/>
          <pc:sldMk cId="4268579141" sldId="710"/>
        </pc:sldMkLst>
        <pc:spChg chg="mod">
          <ac:chgData name="Lundström Nicklas" userId="000b9625-2ad3-478a-8b81-02c6fcfebe14" providerId="ADAL" clId="{AF5BB7B7-DFB7-407D-A3E0-FC98BB1DB950}" dt="2026-01-29T12:37:59.691" v="680" actId="14100"/>
          <ac:spMkLst>
            <pc:docMk/>
            <pc:sldMk cId="4268579141" sldId="710"/>
            <ac:spMk id="2" creationId="{51E6674A-948F-6647-BEEF-65F9ABDCB112}"/>
          </ac:spMkLst>
        </pc:spChg>
        <pc:spChg chg="mod">
          <ac:chgData name="Lundström Nicklas" userId="000b9625-2ad3-478a-8b81-02c6fcfebe14" providerId="ADAL" clId="{AF5BB7B7-DFB7-407D-A3E0-FC98BB1DB950}" dt="2026-01-29T13:30:39.290" v="1498" actId="20577"/>
          <ac:spMkLst>
            <pc:docMk/>
            <pc:sldMk cId="4268579141" sldId="710"/>
            <ac:spMk id="4" creationId="{3D9AD0D9-A471-947C-0519-0DE7EA0E69DA}"/>
          </ac:spMkLst>
        </pc:spChg>
        <pc:picChg chg="add mod">
          <ac:chgData name="Lundström Nicklas" userId="000b9625-2ad3-478a-8b81-02c6fcfebe14" providerId="ADAL" clId="{AF5BB7B7-DFB7-407D-A3E0-FC98BB1DB950}" dt="2026-01-29T13:30:54.873" v="1499" actId="1076"/>
          <ac:picMkLst>
            <pc:docMk/>
            <pc:sldMk cId="4268579141" sldId="710"/>
            <ac:picMk id="9" creationId="{87D07CD7-F425-8795-C3AC-81F6C9A109BD}"/>
          </ac:picMkLst>
        </pc:picChg>
        <pc:picChg chg="add mod">
          <ac:chgData name="Lundström Nicklas" userId="000b9625-2ad3-478a-8b81-02c6fcfebe14" providerId="ADAL" clId="{AF5BB7B7-DFB7-407D-A3E0-FC98BB1DB950}" dt="2026-01-29T13:36:06.244" v="1655" actId="1076"/>
          <ac:picMkLst>
            <pc:docMk/>
            <pc:sldMk cId="4268579141" sldId="710"/>
            <ac:picMk id="11" creationId="{6397C592-D218-E53B-8DD1-09E9C670841B}"/>
          </ac:picMkLst>
        </pc:picChg>
      </pc:sldChg>
      <pc:sldChg chg="addSp modSp new mod modAnim">
        <pc:chgData name="Lundström Nicklas" userId="000b9625-2ad3-478a-8b81-02c6fcfebe14" providerId="ADAL" clId="{AF5BB7B7-DFB7-407D-A3E0-FC98BB1DB950}" dt="2026-02-05T10:44:04.253" v="2034"/>
        <pc:sldMkLst>
          <pc:docMk/>
          <pc:sldMk cId="2541059832" sldId="711"/>
        </pc:sldMkLst>
        <pc:picChg chg="add mod">
          <ac:chgData name="Lundström Nicklas" userId="000b9625-2ad3-478a-8b81-02c6fcfebe14" providerId="ADAL" clId="{AF5BB7B7-DFB7-407D-A3E0-FC98BB1DB950}" dt="2026-02-05T10:09:00.977" v="2024" actId="1076"/>
          <ac:picMkLst>
            <pc:docMk/>
            <pc:sldMk cId="2541059832" sldId="711"/>
            <ac:picMk id="4" creationId="{8F763D3A-60D7-C76E-ECF9-F8542853ED74}"/>
          </ac:picMkLst>
        </pc:picChg>
        <pc:picChg chg="add mod">
          <ac:chgData name="Lundström Nicklas" userId="000b9625-2ad3-478a-8b81-02c6fcfebe14" providerId="ADAL" clId="{AF5BB7B7-DFB7-407D-A3E0-FC98BB1DB950}" dt="2026-02-05T10:09:14.691" v="2027" actId="14100"/>
          <ac:picMkLst>
            <pc:docMk/>
            <pc:sldMk cId="2541059832" sldId="711"/>
            <ac:picMk id="6" creationId="{C61FF5E4-9158-32CC-F848-E1DF0F1B35E3}"/>
          </ac:picMkLst>
        </pc:picChg>
      </pc:sldChg>
      <pc:sldChg chg="addSp modSp new modAnim">
        <pc:chgData name="Lundström Nicklas" userId="000b9625-2ad3-478a-8b81-02c6fcfebe14" providerId="ADAL" clId="{AF5BB7B7-DFB7-407D-A3E0-FC98BB1DB950}" dt="2026-02-05T10:11:12.965" v="2031"/>
        <pc:sldMkLst>
          <pc:docMk/>
          <pc:sldMk cId="2070056176" sldId="712"/>
        </pc:sldMkLst>
        <pc:picChg chg="add mod">
          <ac:chgData name="Lundström Nicklas" userId="000b9625-2ad3-478a-8b81-02c6fcfebe14" providerId="ADAL" clId="{AF5BB7B7-DFB7-407D-A3E0-FC98BB1DB950}" dt="2026-02-05T10:11:12.965" v="2031"/>
          <ac:picMkLst>
            <pc:docMk/>
            <pc:sldMk cId="2070056176" sldId="712"/>
            <ac:picMk id="3" creationId="{7735751D-5464-94E2-2A20-0E69CCFD4108}"/>
          </ac:picMkLst>
        </pc:picChg>
      </pc:sldChg>
      <pc:sldMasterChg chg="addSp">
        <pc:chgData name="Lundström Nicklas" userId="000b9625-2ad3-478a-8b81-02c6fcfebe14" providerId="ADAL" clId="{AF5BB7B7-DFB7-407D-A3E0-FC98BB1DB950}" dt="2026-01-29T09:31:53.819" v="30"/>
        <pc:sldMasterMkLst>
          <pc:docMk/>
          <pc:sldMasterMk cId="453304575" sldId="2147483823"/>
        </pc:sldMasterMkLst>
        <pc:picChg chg="add">
          <ac:chgData name="Lundström Nicklas" userId="000b9625-2ad3-478a-8b81-02c6fcfebe14" providerId="ADAL" clId="{AF5BB7B7-DFB7-407D-A3E0-FC98BB1DB950}" dt="2026-01-29T09:31:53.819" v="30"/>
          <ac:picMkLst>
            <pc:docMk/>
            <pc:sldMasterMk cId="453304575" sldId="2147483823"/>
            <ac:picMk id="8" creationId="{2C72EB2F-60A6-0600-F82A-9C2E5D90862A}"/>
          </ac:picMkLst>
        </pc:picChg>
        <pc:picChg chg="add">
          <ac:chgData name="Lundström Nicklas" userId="000b9625-2ad3-478a-8b81-02c6fcfebe14" providerId="ADAL" clId="{AF5BB7B7-DFB7-407D-A3E0-FC98BB1DB950}" dt="2026-01-29T09:31:53.819" v="30"/>
          <ac:picMkLst>
            <pc:docMk/>
            <pc:sldMasterMk cId="453304575" sldId="2147483823"/>
            <ac:picMk id="9" creationId="{49F15DA4-4F98-96B7-BBCE-183CAE934AEF}"/>
          </ac:picMkLst>
        </pc:pic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41EE5B03-A1C4-408B-A40A-1E94029F1B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24C898B-D1E9-492E-AEF9-9B7EBCB4B3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B06DE-142A-4B14-AE81-99689D66CBAA}" type="datetimeFigureOut">
              <a:rPr lang="sv-SE" smtClean="0"/>
              <a:t>2026-02-05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A1AD6F5-3A6D-49AE-8AFA-2CAEB1E31B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2ABA99E-984E-4904-9CCE-BD8CE58B20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07B75-E457-494C-BC25-9D7B461134A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41368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57CAD-1039-42AA-B60F-F301CE7CC1D3}" type="datetimeFigureOut">
              <a:rPr lang="sv-SE" smtClean="0"/>
              <a:t>2026-02-05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776788"/>
            <a:ext cx="5486400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19707-C0FF-458B-8AE6-55B97FE3D59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149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Topocad har din rygg hela tiden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19707-C0FF-458B-8AE6-55B97FE3D596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7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Gemensam schaktbotten där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19707-C0FF-458B-8AE6-55B97FE3D596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7696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Vi kan tänka oss beta testare?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19707-C0FF-458B-8AE6-55B97FE3D596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0144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8F910D-B04E-4203-9F90-BF9200EFB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DB0B513-8510-49F7-BC20-F1170D810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3C3242F-4CBB-40B4-AF9B-F38DA63B0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2979E-E6CE-480B-B76F-250F9D0FF886}" type="datetime1">
              <a:rPr lang="sv-SE" smtClean="0"/>
              <a:t>2026-02-05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61F36D4-C48D-4AC1-90FE-777F65AF5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4854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489EFF-9819-4108-B458-D313C054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672999-0854-49D4-B10C-365562DDB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8F44C64-8823-4883-89DF-2701FF53D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9037F-14F1-45D5-B6F2-406E90879C36}" type="datetime1">
              <a:rPr lang="sv-SE" smtClean="0"/>
              <a:t>2026-02-05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C7DC1C6-774D-46AA-84CC-072972591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51FBE-41A1-4C2C-AED4-22C1D99B9C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3310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559EC5-AA11-498C-9CC5-FAC1061BF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CE51F9B-D0FA-49E2-94DF-A3A7EF7EE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B6EFAA1-6950-475D-9873-EC4FCCF6D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E50F9CB-9C8E-4200-A17E-64A4794BC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A3CF-C003-45AC-AAED-28A5C9150D51}" type="datetime1">
              <a:rPr lang="sv-SE" smtClean="0"/>
              <a:t>2026-02-05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E35E31F-D0CE-4BD5-A3BD-9DEE64315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51FBE-41A1-4C2C-AED4-22C1D99B9C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9274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39ACDF-A2C9-474A-ABEA-A51FF0AFA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0C0E5D9-57DD-4CF9-B30C-D06D5C409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2B7F70E-02A8-4230-8FC0-7E25A55C1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27A70D4-9612-4D35-A059-9268151917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5611A87-C447-4D0E-98DC-9743ACF87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E7C5734-83BF-43D7-A051-71597D8F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0A2C5-277F-47B3-B92F-B8498B9F4279}" type="datetime1">
              <a:rPr lang="sv-SE" smtClean="0"/>
              <a:t>2026-02-05</a:t>
            </a:fld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C02B30AA-62C6-41D9-A869-781613233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51FBE-41A1-4C2C-AED4-22C1D99B9C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884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738AAED-4729-40E3-94EB-D237A2E41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3C3B643-68ED-4BB6-964B-9002BAF6A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A97EE-CE89-4A87-90A6-1CE148F051FA}" type="datetime1">
              <a:rPr lang="sv-SE" smtClean="0"/>
              <a:t>2026-02-05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0B0BB36-86D0-4849-BDE1-97DB43B17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51FBE-41A1-4C2C-AED4-22C1D99B9C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8138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6E4838E0-7D7E-4CB9-991D-9F8350DFB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8408E-B27D-4364-8CEE-7CBF2214A0BB}" type="datetime1">
              <a:rPr lang="sv-SE" smtClean="0"/>
              <a:t>2026-02-05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0050758-3BFD-485D-AFAD-CA690DCA6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51FBE-41A1-4C2C-AED4-22C1D99B9C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2546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8F910D-B04E-4203-9F90-BF9200EFB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DB0B513-8510-49F7-BC20-F1170D810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3C3242F-4CBB-40B4-AF9B-F38DA63B0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2979E-E6CE-480B-B76F-250F9D0FF886}" type="datetime1">
              <a:rPr lang="sv-SE" smtClean="0"/>
              <a:t>2026-02-05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9651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738AAED-4729-40E3-94EB-D237A2E41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3C3B643-68ED-4BB6-964B-9002BAF6A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A97EE-CE89-4A87-90A6-1CE148F051FA}" type="datetime1">
              <a:rPr lang="sv-SE" smtClean="0"/>
              <a:t>2026-02-05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7442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6E4838E0-7D7E-4CB9-991D-9F8350DFB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8408E-B27D-4364-8CEE-7CBF2214A0BB}" type="datetime1">
              <a:rPr lang="sv-SE" smtClean="0"/>
              <a:t>2026-02-05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4274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_Steel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>
            <a:extLst>
              <a:ext uri="{FF2B5EF4-FFF2-40B4-BE49-F238E27FC236}">
                <a16:creationId xmlns:a16="http://schemas.microsoft.com/office/drawing/2014/main" id="{BA65E4F1-AC98-4C7D-A170-892939040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" t="28269" r="6417" b="32943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D3513B26-87E9-4470-9294-C142408DA1B5}"/>
              </a:ext>
            </a:extLst>
          </p:cNvPr>
          <p:cNvSpPr/>
          <p:nvPr/>
        </p:nvSpPr>
        <p:spPr>
          <a:xfrm>
            <a:off x="180000" y="180000"/>
            <a:ext cx="11831999" cy="6498000"/>
          </a:xfrm>
          <a:prstGeom prst="rect">
            <a:avLst/>
          </a:prstGeom>
          <a:gradFill flip="none" rotWithShape="1">
            <a:gsLst>
              <a:gs pos="75000">
                <a:schemeClr val="accent1">
                  <a:alpha val="94000"/>
                </a:schemeClr>
              </a:gs>
              <a:gs pos="0">
                <a:schemeClr val="accent1"/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3B73E41-AEA2-49ED-A93E-04DFFEDA8A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4667503"/>
            <a:ext cx="10658475" cy="712096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200" b="1" spc="150" baseline="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Rubrik för startsidan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AB53152-C9E6-4F78-A8E6-ECE2689A7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1405" y="800101"/>
            <a:ext cx="3829188" cy="2880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CE2ADD64-A273-4AD8-9EDC-403722096B38}"/>
              </a:ext>
            </a:extLst>
          </p:cNvPr>
          <p:cNvSpPr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4B01A14F-AD21-4E28-AC32-E24BC9199A8B}"/>
              </a:ext>
            </a:extLst>
          </p:cNvPr>
          <p:cNvSpPr/>
          <p:nvPr/>
        </p:nvSpPr>
        <p:spPr>
          <a:xfrm>
            <a:off x="0" y="6678000"/>
            <a:ext cx="1219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B8AE73D-BCCE-4DC9-912A-CF2B79EDA91F}"/>
              </a:ext>
            </a:extLst>
          </p:cNvPr>
          <p:cNvSpPr/>
          <p:nvPr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C3263B00-DF65-4333-9408-FA99463E8A5E}"/>
              </a:ext>
            </a:extLst>
          </p:cNvPr>
          <p:cNvSpPr/>
          <p:nvPr/>
        </p:nvSpPr>
        <p:spPr>
          <a:xfrm>
            <a:off x="1201200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Underrubrik 2">
            <a:extLst>
              <a:ext uri="{FF2B5EF4-FFF2-40B4-BE49-F238E27FC236}">
                <a16:creationId xmlns:a16="http://schemas.microsoft.com/office/drawing/2014/main" id="{D82D9EAB-6267-BD1D-8A6F-A4E09CA828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3" y="5575604"/>
            <a:ext cx="10658475" cy="543314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Datum</a:t>
            </a:r>
          </a:p>
          <a:p>
            <a:r>
              <a:rPr lang="sv-SE"/>
              <a:t>Namn </a:t>
            </a:r>
            <a:r>
              <a:rPr lang="sv-SE" err="1"/>
              <a:t>Namnsson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931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83">
          <p15:clr>
            <a:srgbClr val="FBAE40"/>
          </p15:clr>
        </p15:guide>
        <p15:guide id="3" orient="horz" pos="3816">
          <p15:clr>
            <a:srgbClr val="FBAE40"/>
          </p15:clr>
        </p15:guide>
        <p15:guide id="4" orient="horz" pos="504">
          <p15:clr>
            <a:srgbClr val="FBAE40"/>
          </p15:clr>
        </p15:guide>
        <p15:guide id="5" pos="7197">
          <p15:clr>
            <a:srgbClr val="FBAE40"/>
          </p15:clr>
        </p15:guide>
        <p15:guide id="6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_Cool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>
            <a:extLst>
              <a:ext uri="{FF2B5EF4-FFF2-40B4-BE49-F238E27FC236}">
                <a16:creationId xmlns:a16="http://schemas.microsoft.com/office/drawing/2014/main" id="{BA65E4F1-AC98-4C7D-A170-892939040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" t="28269" r="6417" b="32943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D3513B26-87E9-4470-9294-C142408DA1B5}"/>
              </a:ext>
            </a:extLst>
          </p:cNvPr>
          <p:cNvSpPr/>
          <p:nvPr/>
        </p:nvSpPr>
        <p:spPr>
          <a:xfrm>
            <a:off x="180000" y="180000"/>
            <a:ext cx="11831999" cy="6498000"/>
          </a:xfrm>
          <a:prstGeom prst="rect">
            <a:avLst/>
          </a:prstGeom>
          <a:gradFill flip="none" rotWithShape="1">
            <a:gsLst>
              <a:gs pos="70000">
                <a:srgbClr val="707173">
                  <a:alpha val="96000"/>
                </a:srgbClr>
              </a:gs>
              <a:gs pos="0">
                <a:schemeClr val="accent2"/>
              </a:gs>
              <a:gs pos="100000">
                <a:schemeClr val="accent2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AB53152-C9E6-4F78-A8E6-ECE2689A7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1405" y="800101"/>
            <a:ext cx="3829188" cy="2880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CE2ADD64-A273-4AD8-9EDC-403722096B38}"/>
              </a:ext>
            </a:extLst>
          </p:cNvPr>
          <p:cNvSpPr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4B01A14F-AD21-4E28-AC32-E24BC9199A8B}"/>
              </a:ext>
            </a:extLst>
          </p:cNvPr>
          <p:cNvSpPr/>
          <p:nvPr/>
        </p:nvSpPr>
        <p:spPr>
          <a:xfrm>
            <a:off x="0" y="6678000"/>
            <a:ext cx="1219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B8AE73D-BCCE-4DC9-912A-CF2B79EDA91F}"/>
              </a:ext>
            </a:extLst>
          </p:cNvPr>
          <p:cNvSpPr/>
          <p:nvPr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C3263B00-DF65-4333-9408-FA99463E8A5E}"/>
              </a:ext>
            </a:extLst>
          </p:cNvPr>
          <p:cNvSpPr/>
          <p:nvPr/>
        </p:nvSpPr>
        <p:spPr>
          <a:xfrm>
            <a:off x="1201200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E73B0755-8180-C351-F2BE-3D57190CB0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4667503"/>
            <a:ext cx="10658475" cy="712096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200" b="1" spc="150" baseline="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Rubrik för startsidan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511566C7-C7CF-3F8D-809F-7F904B44C9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3" y="5575604"/>
            <a:ext cx="10658475" cy="543314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Datum</a:t>
            </a:r>
          </a:p>
          <a:p>
            <a:r>
              <a:rPr lang="sv-SE"/>
              <a:t>Namn </a:t>
            </a:r>
            <a:r>
              <a:rPr lang="sv-SE" err="1"/>
              <a:t>Namnsson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2076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83">
          <p15:clr>
            <a:srgbClr val="FBAE40"/>
          </p15:clr>
        </p15:guide>
        <p15:guide id="3" orient="horz" pos="3816">
          <p15:clr>
            <a:srgbClr val="FBAE40"/>
          </p15:clr>
        </p15:guide>
        <p15:guide id="4" orient="horz" pos="504">
          <p15:clr>
            <a:srgbClr val="FBAE40"/>
          </p15:clr>
        </p15:guide>
        <p15:guide id="5" pos="7197">
          <p15:clr>
            <a:srgbClr val="FBAE40"/>
          </p15:clr>
        </p15:guide>
        <p15:guide id="6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EFAC81-DE71-434F-BFE2-75C4F275B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669CD04-F560-49CF-A23D-822AC8D2B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11DA6A9-6784-43CF-B68A-AEDB9CA61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2643-38EB-4066-87E4-5CC832D2C261}" type="datetime1">
              <a:rPr lang="sv-SE" smtClean="0"/>
              <a:t>2026-02-05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C21EC58-3785-4A6E-8424-78F9859F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2279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_Svar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2703C9C7-F015-4B3D-9CE4-A47CA1B699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" t="28269" r="6417" b="32943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8584B2A0-E171-419A-9C42-D778AB038BFF}"/>
              </a:ext>
            </a:extLst>
          </p:cNvPr>
          <p:cNvSpPr/>
          <p:nvPr/>
        </p:nvSpPr>
        <p:spPr>
          <a:xfrm>
            <a:off x="180000" y="180000"/>
            <a:ext cx="11831999" cy="6498000"/>
          </a:xfrm>
          <a:prstGeom prst="rect">
            <a:avLst/>
          </a:prstGeom>
          <a:gradFill flip="none" rotWithShape="1">
            <a:gsLst>
              <a:gs pos="31500">
                <a:srgbClr val="000000"/>
              </a:gs>
              <a:gs pos="0">
                <a:schemeClr val="accent3"/>
              </a:gs>
              <a:gs pos="60000">
                <a:schemeClr val="accent3">
                  <a:alpha val="95000"/>
                </a:schemeClr>
              </a:gs>
              <a:gs pos="100000">
                <a:schemeClr val="accent3">
                  <a:alpha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AB53152-C9E6-4F78-A8E6-ECE2689A7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1405" y="800101"/>
            <a:ext cx="3829188" cy="2880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CE2ADD64-A273-4AD8-9EDC-403722096B38}"/>
              </a:ext>
            </a:extLst>
          </p:cNvPr>
          <p:cNvSpPr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4B01A14F-AD21-4E28-AC32-E24BC9199A8B}"/>
              </a:ext>
            </a:extLst>
          </p:cNvPr>
          <p:cNvSpPr/>
          <p:nvPr/>
        </p:nvSpPr>
        <p:spPr>
          <a:xfrm>
            <a:off x="0" y="6678000"/>
            <a:ext cx="1219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B8AE73D-BCCE-4DC9-912A-CF2B79EDA91F}"/>
              </a:ext>
            </a:extLst>
          </p:cNvPr>
          <p:cNvSpPr/>
          <p:nvPr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C3263B00-DF65-4333-9408-FA99463E8A5E}"/>
              </a:ext>
            </a:extLst>
          </p:cNvPr>
          <p:cNvSpPr/>
          <p:nvPr/>
        </p:nvSpPr>
        <p:spPr>
          <a:xfrm>
            <a:off x="1201200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ubrik 1">
            <a:extLst>
              <a:ext uri="{FF2B5EF4-FFF2-40B4-BE49-F238E27FC236}">
                <a16:creationId xmlns:a16="http://schemas.microsoft.com/office/drawing/2014/main" id="{C069FEC7-5CD9-7F78-4655-9B10643532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4667503"/>
            <a:ext cx="10658475" cy="712096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200" b="1" spc="150" baseline="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Rubrik för startsidan</a:t>
            </a:r>
          </a:p>
        </p:txBody>
      </p:sp>
      <p:sp>
        <p:nvSpPr>
          <p:cNvPr id="15" name="Underrubrik 2">
            <a:extLst>
              <a:ext uri="{FF2B5EF4-FFF2-40B4-BE49-F238E27FC236}">
                <a16:creationId xmlns:a16="http://schemas.microsoft.com/office/drawing/2014/main" id="{CBDBEFBA-2A9C-CD8E-44B7-334440D20F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3" y="5575604"/>
            <a:ext cx="10658475" cy="543314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Datum</a:t>
            </a:r>
          </a:p>
          <a:p>
            <a:r>
              <a:rPr lang="sv-SE"/>
              <a:t>Namn </a:t>
            </a:r>
            <a:r>
              <a:rPr lang="sv-SE" err="1"/>
              <a:t>Namnsson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0592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83">
          <p15:clr>
            <a:srgbClr val="FBAE40"/>
          </p15:clr>
        </p15:guide>
        <p15:guide id="3" orient="horz" pos="3816">
          <p15:clr>
            <a:srgbClr val="FBAE40"/>
          </p15:clr>
        </p15:guide>
        <p15:guide id="4" orient="horz" pos="504">
          <p15:clr>
            <a:srgbClr val="FBAE40"/>
          </p15:clr>
        </p15:guide>
        <p15:guide id="5" pos="7197">
          <p15:clr>
            <a:srgbClr val="FBAE40"/>
          </p15:clr>
        </p15:guide>
        <p15:guide id="6" orient="horz" pos="21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_Finansiella rappor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B73E41-AEA2-49ED-A93E-04DFFEDA8A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1327723"/>
            <a:ext cx="10658475" cy="501077"/>
          </a:xfrm>
          <a:prstGeom prst="rect">
            <a:avLst/>
          </a:prstGeom>
        </p:spPr>
        <p:txBody>
          <a:bodyPr anchor="t" anchorCtr="0"/>
          <a:lstStyle>
            <a:lvl1pPr algn="ctr">
              <a:lnSpc>
                <a:spcPct val="100000"/>
              </a:lnSpc>
              <a:defRPr sz="1200" b="1" spc="15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sv-SE" noProof="0"/>
              <a:t>Presentationens namn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AB53152-C9E6-4F78-A8E6-ECE2689A7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1405" y="800101"/>
            <a:ext cx="3829188" cy="2880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CE2ADD64-A273-4AD8-9EDC-403722096B38}"/>
              </a:ext>
            </a:extLst>
          </p:cNvPr>
          <p:cNvSpPr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4B01A14F-AD21-4E28-AC32-E24BC9199A8B}"/>
              </a:ext>
            </a:extLst>
          </p:cNvPr>
          <p:cNvSpPr/>
          <p:nvPr/>
        </p:nvSpPr>
        <p:spPr>
          <a:xfrm>
            <a:off x="0" y="6678000"/>
            <a:ext cx="1219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B8AE73D-BCCE-4DC9-912A-CF2B79EDA91F}"/>
              </a:ext>
            </a:extLst>
          </p:cNvPr>
          <p:cNvSpPr/>
          <p:nvPr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C3263B00-DF65-4333-9408-FA99463E8A5E}"/>
              </a:ext>
            </a:extLst>
          </p:cNvPr>
          <p:cNvSpPr/>
          <p:nvPr/>
        </p:nvSpPr>
        <p:spPr>
          <a:xfrm>
            <a:off x="1201200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4031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83">
          <p15:clr>
            <a:srgbClr val="FBAE40"/>
          </p15:clr>
        </p15:guide>
        <p15:guide id="3" orient="horz" pos="3816">
          <p15:clr>
            <a:srgbClr val="FBAE40"/>
          </p15:clr>
        </p15:guide>
        <p15:guide id="4" orient="horz" pos="504">
          <p15:clr>
            <a:srgbClr val="FBAE40"/>
          </p15:clr>
        </p15:guide>
        <p15:guide id="5" pos="7197">
          <p15:clr>
            <a:srgbClr val="FBAE40"/>
          </p15:clr>
        </p15:guide>
        <p15:guide id="6" orient="horz" pos="21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2979E-E6CE-480B-B76F-250F9D0FF886}" type="datetime1">
              <a:rPr lang="sv-SE" smtClean="0"/>
              <a:t>2026-02-05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5363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2643-38EB-4066-87E4-5CC832D2C261}" type="datetime1">
              <a:rPr lang="sv-SE" smtClean="0"/>
              <a:t>2026-02-05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4828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9037F-14F1-45D5-B6F2-406E90879C36}" type="datetime1">
              <a:rPr lang="sv-SE" smtClean="0"/>
              <a:t>2026-02-05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0404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A3CF-C003-45AC-AAED-28A5C9150D51}" type="datetime1">
              <a:rPr lang="sv-SE" smtClean="0"/>
              <a:t>2026-02-05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7283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0A2C5-277F-47B3-B92F-B8498B9F4279}" type="datetime1">
              <a:rPr lang="sv-SE" smtClean="0"/>
              <a:t>2026-02-05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5904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A97EE-CE89-4A87-90A6-1CE148F051FA}" type="datetime1">
              <a:rPr lang="sv-SE" smtClean="0"/>
              <a:t>2026-02-05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45122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8408E-B27D-4364-8CEE-7CBF2214A0BB}" type="datetime1">
              <a:rPr lang="sv-SE" smtClean="0"/>
              <a:t>2026-02-05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44720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7BF1-B3BE-4C8B-A85D-60FDFA774FEA}" type="datetime1">
              <a:rPr lang="sv-SE" smtClean="0"/>
              <a:t>2026-02-05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271627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489EFF-9819-4108-B458-D313C054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672999-0854-49D4-B10C-365562DDB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8F44C64-8823-4883-89DF-2701FF53D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9037F-14F1-45D5-B6F2-406E90879C36}" type="datetime1">
              <a:rPr lang="sv-SE" smtClean="0"/>
              <a:t>2026-02-05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C7DC1C6-774D-46AA-84CC-072972591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F551FBE-41A1-4C2C-AED4-22C1D99B9C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56490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7BF1-B3BE-4C8B-A85D-60FDFA774FEA}" type="datetime1">
              <a:rPr lang="sv-SE" smtClean="0"/>
              <a:t>2026-02-05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8323465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7BF1-B3BE-4C8B-A85D-60FDFA774FEA}" type="datetime1">
              <a:rPr lang="sv-SE" smtClean="0"/>
              <a:t>2026-02-05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0391908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eskriv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7BF1-B3BE-4C8B-A85D-60FDFA774FEA}" type="datetime1">
              <a:rPr lang="sv-SE" smtClean="0"/>
              <a:t>2026-02-05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5009768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7BF1-B3BE-4C8B-A85D-60FDFA774FEA}" type="datetime1">
              <a:rPr lang="sv-SE" smtClean="0"/>
              <a:t>2026-02-05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6463224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 för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7BF1-B3BE-4C8B-A85D-60FDFA774FEA}" type="datetime1">
              <a:rPr lang="sv-SE" smtClean="0"/>
              <a:t>2026-02-05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9466680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t eller fals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7BF1-B3BE-4C8B-A85D-60FDFA774FEA}" type="datetime1">
              <a:rPr lang="sv-SE" smtClean="0"/>
              <a:t>2026-02-05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9950202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7BF1-B3BE-4C8B-A85D-60FDFA774FEA}" type="datetime1">
              <a:rPr lang="sv-SE" smtClean="0"/>
              <a:t>2026-02-05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5512924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7BF1-B3BE-4C8B-A85D-60FDFA774FEA}" type="datetime1">
              <a:rPr lang="sv-SE" smtClean="0"/>
              <a:t>2026-02-05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00608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559EC5-AA11-498C-9CC5-FAC1061BF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CE51F9B-D0FA-49E2-94DF-A3A7EF7EE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B6EFAA1-6950-475D-9873-EC4FCCF6D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E50F9CB-9C8E-4200-A17E-64A4794BC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A3CF-C003-45AC-AAED-28A5C9150D51}" type="datetime1">
              <a:rPr lang="sv-SE" smtClean="0"/>
              <a:t>2026-02-05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E35E31F-D0CE-4BD5-A3BD-9DEE64315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657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39ACDF-A2C9-474A-ABEA-A51FF0AFA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0C0E5D9-57DD-4CF9-B30C-D06D5C409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2B7F70E-02A8-4230-8FC0-7E25A55C1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27A70D4-9612-4D35-A059-9268151917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5611A87-C447-4D0E-98DC-9743ACF87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E7C5734-83BF-43D7-A051-71597D8F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0A2C5-277F-47B3-B92F-B8498B9F4279}" type="datetime1">
              <a:rPr lang="sv-SE" smtClean="0"/>
              <a:t>2026-02-05</a:t>
            </a:fld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C02B30AA-62C6-41D9-A869-781613233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3389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738AAED-4729-40E3-94EB-D237A2E41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3C3B643-68ED-4BB6-964B-9002BAF6A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A97EE-CE89-4A87-90A6-1CE148F051FA}" type="datetime1">
              <a:rPr lang="sv-SE" smtClean="0"/>
              <a:t>2026-02-05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0B0BB36-86D0-4849-BDE1-97DB43B17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193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6E4838E0-7D7E-4CB9-991D-9F8350DFB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8408E-B27D-4364-8CEE-7CBF2214A0BB}" type="datetime1">
              <a:rPr lang="sv-SE" smtClean="0"/>
              <a:t>2026-02-05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0050758-3BFD-485D-AFAD-CA690DCA6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5053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8F910D-B04E-4203-9F90-BF9200EFB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DB0B513-8510-49F7-BC20-F1170D810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3C3242F-4CBB-40B4-AF9B-F38DA63B0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2979E-E6CE-480B-B76F-250F9D0FF886}" type="datetime1">
              <a:rPr lang="sv-SE" smtClean="0"/>
              <a:t>2026-02-05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61F36D4-C48D-4AC1-90FE-777F65AF5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51FBE-41A1-4C2C-AED4-22C1D99B9C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7696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EFAC81-DE71-434F-BFE2-75C4F275B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669CD04-F560-49CF-A23D-822AC8D2B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11DA6A9-6784-43CF-B68A-AEDB9CA61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2643-38EB-4066-87E4-5CC832D2C261}" type="datetime1">
              <a:rPr lang="sv-SE" smtClean="0"/>
              <a:t>2026-02-05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C21EC58-3785-4A6E-8424-78F9859F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51FBE-41A1-4C2C-AED4-22C1D99B9C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7369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95EEBC9-EA94-4EF6-9FF3-46735DBBE35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763" y="6427723"/>
            <a:ext cx="280034" cy="305883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7032860-0509-412F-94D1-80867F95F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AF170BB-B930-4251-ABB3-C4E2A0114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BA1A383-0222-4616-A633-A67AEBB02A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2920" y="63914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17BF1-B3BE-4C8B-A85D-60FDFA774FEA}" type="datetime1">
              <a:rPr lang="sv-SE" smtClean="0"/>
              <a:t>2026-02-05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24FB0FF-0F21-402F-8D5E-CD395EF93F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9900" y="6391472"/>
            <a:ext cx="365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6F551FBE-41A1-4C2C-AED4-22C1D99B9C28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92FDCAC-D3A9-431D-9DCA-D145D3F6F79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38200" y="6360944"/>
            <a:ext cx="1371719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55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3EB1C8"/>
          </a:solidFill>
          <a:latin typeface="Gotham" panose="0200050405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EB1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7032860-0509-412F-94D1-80867F95F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AF170BB-B930-4251-ABB3-C4E2A0114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BA1A383-0222-4616-A633-A67AEBB02A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2920" y="63914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2117BF1-B3BE-4C8B-A85D-60FDFA774FEA}" type="datetime1">
              <a:rPr lang="sv-SE" smtClean="0"/>
              <a:pPr/>
              <a:t>2026-02-05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8B518F68-5954-46D2-9716-7EA067EA06D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2" y="6117016"/>
            <a:ext cx="1842447" cy="75171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7914DDB-7E3C-0BDF-4422-59CE5ABEB1A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763" y="6427723"/>
            <a:ext cx="280034" cy="305883"/>
          </a:xfrm>
          <a:prstGeom prst="rect">
            <a:avLst/>
          </a:prstGeom>
        </p:spPr>
      </p:pic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731EC486-2E90-8418-C5F0-F8B99AECD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9900" y="6391472"/>
            <a:ext cx="365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6F551FBE-41A1-4C2C-AED4-22C1D99B9C28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290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Gotham" panose="0200050405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693E4C5F-D302-4562-B7A4-0EEE040D31F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69" y="-1265967"/>
            <a:ext cx="12768550" cy="9659408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7032860-0509-412F-94D1-80867F95F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AF170BB-B930-4251-ABB3-C4E2A0114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BA1A383-0222-4616-A633-A67AEBB02A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2920" y="63914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17BF1-B3BE-4C8B-A85D-60FDFA774FEA}" type="datetime1">
              <a:rPr lang="sv-SE" smtClean="0"/>
              <a:t>2026-02-05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92FDCAC-D3A9-431D-9DCA-D145D3F6F79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38200" y="6360944"/>
            <a:ext cx="1371719" cy="34750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1626753-69F1-29B1-6322-5390F3857D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763" y="6427723"/>
            <a:ext cx="280034" cy="305883"/>
          </a:xfrm>
          <a:prstGeom prst="rect">
            <a:avLst/>
          </a:prstGeom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BD79C3D-2675-196F-FFCB-7971BA4C3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9900" y="6391472"/>
            <a:ext cx="365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6F551FBE-41A1-4C2C-AED4-22C1D99B9C28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235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42" r:id="rId2"/>
    <p:sldLayoutId id="214748374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3EB1C8"/>
          </a:solidFill>
          <a:latin typeface="Gotham" panose="0200050405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0EE4D68-3BBA-488D-8F72-460DCE562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653" y="476250"/>
            <a:ext cx="11223922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3F05205-1311-4510-9A2B-523A1D2C5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653" y="1628775"/>
            <a:ext cx="11223922" cy="43926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Sex</a:t>
            </a:r>
          </a:p>
          <a:p>
            <a:pPr lvl="6"/>
            <a:r>
              <a:rPr lang="sv-SE"/>
              <a:t>Sju</a:t>
            </a:r>
          </a:p>
          <a:p>
            <a:pPr lvl="7"/>
            <a:r>
              <a:rPr lang="sv-SE"/>
              <a:t>Åtta</a:t>
            </a:r>
          </a:p>
          <a:p>
            <a:pPr lvl="8"/>
            <a:r>
              <a:rPr lang="sv-SE"/>
              <a:t>Nio</a:t>
            </a:r>
          </a:p>
        </p:txBody>
      </p:sp>
    </p:spTree>
    <p:extLst>
      <p:ext uri="{BB962C8B-B14F-4D97-AF65-F5344CB8AC3E}">
        <p14:creationId xmlns:p14="http://schemas.microsoft.com/office/powerpoint/2010/main" val="267555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spc="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Arial" panose="020B0604020202020204" pitchFamily="34" charset="0"/>
        <a:buNone/>
        <a:defRPr sz="19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SzPct val="100000"/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SzPct val="120000"/>
        <a:buFont typeface="Arial" panose="020B0604020202020204" pitchFamily="34" charset="0"/>
        <a:buChar char="◦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648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‒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648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‒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648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‒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648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‒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‒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17BF1-B3BE-4C8B-A85D-60FDFA774FEA}" type="datetime1">
              <a:rPr lang="sv-SE" smtClean="0"/>
              <a:t>2026-02-05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F551FBE-41A1-4C2C-AED4-22C1D99B9C28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C72EB2F-60A6-0600-F82A-9C2E5D9086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763" y="6427723"/>
            <a:ext cx="280034" cy="305883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49F15DA4-4F98-96B7-BBCE-183CAE934AE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38200" y="6360944"/>
            <a:ext cx="1371719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0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  <p:sldLayoutId id="214748383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png"/><Relationship Id="rId4" Type="http://schemas.openxmlformats.org/officeDocument/2006/relationships/hyperlink" Target="https://www.alamy.com/water-pipes-with-insulation-in-the-ground-close-up-image502018646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7C255-5CB5-780E-5F9D-36F9D7580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EA95356-1D09-32F3-1AFA-C2EAE165E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Berlin Sans FB" panose="020E0602020502020306" pitchFamily="34" charset="0"/>
              </a:rPr>
              <a:t>Topocad Ledningsnätverk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BD2563D-1714-B1C8-4326-BB5ECE4B6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10535872" cy="395288"/>
          </a:xfrm>
        </p:spPr>
        <p:txBody>
          <a:bodyPr/>
          <a:lstStyle/>
          <a:p>
            <a:r>
              <a:rPr lang="sv-SE">
                <a:solidFill>
                  <a:schemeClr val="bg1"/>
                </a:solidFill>
              </a:rPr>
              <a:t>Ack intäkt och resultat 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C3B78F4-0E3C-A5B6-3232-CE877B52B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1</a:t>
            </a:fld>
            <a:endParaRPr lang="sv-SE"/>
          </a:p>
        </p:txBody>
      </p:sp>
      <p:pic>
        <p:nvPicPr>
          <p:cNvPr id="5" name="Bildobjekt 4" descr="En bild som visar text, Teckensnitt, logotyp, Grafik&#10;&#10;Automatiskt genererad beskrivning">
            <a:extLst>
              <a:ext uri="{FF2B5EF4-FFF2-40B4-BE49-F238E27FC236}">
                <a16:creationId xmlns:a16="http://schemas.microsoft.com/office/drawing/2014/main" id="{6A5D96E5-8174-3A50-69D2-FB4475CDC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16073" b="17491"/>
          <a:stretch/>
        </p:blipFill>
        <p:spPr bwMode="auto">
          <a:xfrm>
            <a:off x="789736" y="6323741"/>
            <a:ext cx="1591361" cy="419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187968D2-DF56-F015-8611-435E75490900}"/>
              </a:ext>
            </a:extLst>
          </p:cNvPr>
          <p:cNvSpPr txBox="1"/>
          <p:nvPr/>
        </p:nvSpPr>
        <p:spPr>
          <a:xfrm>
            <a:off x="1368494" y="1930400"/>
            <a:ext cx="5344084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sv-SE" sz="3200" dirty="0">
                <a:latin typeface="Berlin Sans FB" panose="020E0602020502020306" pitchFamily="34" charset="0"/>
                <a:ea typeface="Aptos" panose="020B0004020202020204" pitchFamily="34" charset="0"/>
                <a:cs typeface="Calibri" panose="020F0502020204030204" pitchFamily="34" charset="0"/>
              </a:rPr>
              <a:t>Nicklas Lundström</a:t>
            </a:r>
          </a:p>
          <a:p>
            <a:pPr algn="ctr"/>
            <a:endParaRPr lang="sv-SE" sz="3200" dirty="0">
              <a:latin typeface="Berlin Sans FB" panose="020E0602020502020306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sv-SE" sz="3200" dirty="0">
                <a:latin typeface="Berlin Sans FB" panose="020E0602020502020306" pitchFamily="34" charset="0"/>
                <a:ea typeface="Aptos" panose="020B0004020202020204" pitchFamily="34" charset="0"/>
                <a:cs typeface="Calibri" panose="020F0502020204030204" pitchFamily="34" charset="0"/>
              </a:rPr>
              <a:t>Jakob Samani</a:t>
            </a:r>
          </a:p>
          <a:p>
            <a:pPr algn="ctr"/>
            <a:endParaRPr lang="sv-SE" sz="3200" dirty="0">
              <a:latin typeface="Berlin Sans FB" panose="020E0602020502020306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sv-SE" sz="3200" dirty="0">
                <a:latin typeface="Berlin Sans FB" panose="020E0602020502020306" pitchFamily="34" charset="0"/>
                <a:ea typeface="Aptos" panose="020B0004020202020204" pitchFamily="34" charset="0"/>
                <a:cs typeface="Calibri" panose="020F0502020204030204" pitchFamily="34" charset="0"/>
              </a:rPr>
              <a:t>Varmt välkomna</a:t>
            </a:r>
          </a:p>
          <a:p>
            <a:pPr algn="ctr"/>
            <a:endParaRPr lang="sv-SE" sz="3200" dirty="0">
              <a:latin typeface="Berlin Sans FB" panose="020E0602020502020306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ctr"/>
            <a:endParaRPr lang="sv-SE" sz="3200" b="1" dirty="0">
              <a:latin typeface="Aptos" panose="020B000402020202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497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8F2E100F-30E0-F851-FFDC-D116D137A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10</a:t>
            </a:fld>
            <a:endParaRPr lang="sv-SE"/>
          </a:p>
        </p:txBody>
      </p:sp>
      <p:pic>
        <p:nvPicPr>
          <p:cNvPr id="4" name="Bildobjekt 3" descr="En bild som visar text, skärmbild, nummer, Teckensnitt&#10;&#10;AI-genererat innehåll kan vara felaktigt.">
            <a:extLst>
              <a:ext uri="{FF2B5EF4-FFF2-40B4-BE49-F238E27FC236}">
                <a16:creationId xmlns:a16="http://schemas.microsoft.com/office/drawing/2014/main" id="{8F763D3A-60D7-C76E-ECF9-F8542853E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00" y="685835"/>
            <a:ext cx="7512436" cy="4940554"/>
          </a:xfrm>
          <a:prstGeom prst="rect">
            <a:avLst/>
          </a:prstGeom>
        </p:spPr>
      </p:pic>
      <p:pic>
        <p:nvPicPr>
          <p:cNvPr id="6" name="Bildobjekt 5" descr="En bild som visar skärmbild, diagram, design, linje">
            <a:extLst>
              <a:ext uri="{FF2B5EF4-FFF2-40B4-BE49-F238E27FC236}">
                <a16:creationId xmlns:a16="http://schemas.microsoft.com/office/drawing/2014/main" id="{C61FF5E4-9158-32CC-F848-E1DF0F1B3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4" y="173723"/>
            <a:ext cx="11790327" cy="650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5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D74FE453-869D-46D8-8AF1-A46CD0AE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11</a:t>
            </a:fld>
            <a:endParaRPr lang="sv-SE"/>
          </a:p>
        </p:txBody>
      </p:sp>
      <p:pic>
        <p:nvPicPr>
          <p:cNvPr id="3" name="Bildobjekt 2" descr="En bild som visar text, skärmbild, programvara, linje&#10;&#10;AI-genererat innehåll kan vara felaktigt.">
            <a:extLst>
              <a:ext uri="{FF2B5EF4-FFF2-40B4-BE49-F238E27FC236}">
                <a16:creationId xmlns:a16="http://schemas.microsoft.com/office/drawing/2014/main" id="{7735751D-5464-94E2-2A20-0E69CCFD4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6" y="97917"/>
            <a:ext cx="11991108" cy="652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5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30A88E6-BD1A-CA8A-D9D6-0A6F58CC2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12</a:t>
            </a:fld>
            <a:endParaRPr lang="sv-SE"/>
          </a:p>
        </p:txBody>
      </p:sp>
      <p:pic>
        <p:nvPicPr>
          <p:cNvPr id="9" name="Bildobjekt 8" descr="En bild som visar text, skärmbild, programvara, Multimedieprogram&#10;&#10;AI-genererat innehåll kan vara felaktigt.">
            <a:extLst>
              <a:ext uri="{FF2B5EF4-FFF2-40B4-BE49-F238E27FC236}">
                <a16:creationId xmlns:a16="http://schemas.microsoft.com/office/drawing/2014/main" id="{48B8FAD9-1781-58CB-CBEC-7FF89368F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7" y="171093"/>
            <a:ext cx="11983106" cy="651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18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97D06-419D-749F-AC93-49915EB22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6DAAEA4-94E5-DF9E-73CB-CD569D30A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13</a:t>
            </a:fld>
            <a:endParaRPr lang="sv-SE"/>
          </a:p>
        </p:txBody>
      </p:sp>
      <p:pic>
        <p:nvPicPr>
          <p:cNvPr id="3" name="Bildobjekt 2" descr="En bild som visar text, skärmbild, Multimedieprogram, programvara&#10;&#10;AI-genererat innehåll kan vara felaktigt.">
            <a:extLst>
              <a:ext uri="{FF2B5EF4-FFF2-40B4-BE49-F238E27FC236}">
                <a16:creationId xmlns:a16="http://schemas.microsoft.com/office/drawing/2014/main" id="{460C012F-9B57-3176-B649-2B66C1BB2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" y="89488"/>
            <a:ext cx="12001501" cy="652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25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EA97D-51CC-EB55-D9A8-9C3C58C30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2117DA7-AAC6-B8E5-61E3-D6EF930EE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14</a:t>
            </a:fld>
            <a:endParaRPr lang="sv-SE"/>
          </a:p>
        </p:txBody>
      </p:sp>
      <p:pic>
        <p:nvPicPr>
          <p:cNvPr id="4" name="Bildobjekt 3" descr="En bild som visar text, skärmbild, Multimedieprogram, programvara&#10;&#10;AI-genererat innehåll kan vara felaktigt.">
            <a:extLst>
              <a:ext uri="{FF2B5EF4-FFF2-40B4-BE49-F238E27FC236}">
                <a16:creationId xmlns:a16="http://schemas.microsoft.com/office/drawing/2014/main" id="{8476B34E-8DCC-97D3-4AE9-B0A577476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6" y="121372"/>
            <a:ext cx="12165987" cy="661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54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1D066-F06B-731F-4896-BC0394AEE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B76183F-7C54-6A29-392A-0B94C82B7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15</a:t>
            </a:fld>
            <a:endParaRPr lang="sv-SE"/>
          </a:p>
        </p:txBody>
      </p:sp>
      <p:pic>
        <p:nvPicPr>
          <p:cNvPr id="3" name="Bildobjekt 2" descr="En bild som visar text, skärmbild, Multimedieprogram, Grafikprogramvara&#10;&#10;AI-genererat innehåll kan vara felaktigt.">
            <a:extLst>
              <a:ext uri="{FF2B5EF4-FFF2-40B4-BE49-F238E27FC236}">
                <a16:creationId xmlns:a16="http://schemas.microsoft.com/office/drawing/2014/main" id="{20026B99-1080-024E-E017-4B0D2B5AA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1" y="93247"/>
            <a:ext cx="11995457" cy="652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68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0E21BC6-A56D-7289-71F0-472918515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16</a:t>
            </a:fld>
            <a:endParaRPr lang="sv-SE"/>
          </a:p>
        </p:txBody>
      </p:sp>
      <p:pic>
        <p:nvPicPr>
          <p:cNvPr id="9" name="Bildobjekt 8" descr="En bild som visar text, skärmbild, diagram, linje&#10;&#10;AI-genererat innehåll kan vara felaktigt.">
            <a:extLst>
              <a:ext uri="{FF2B5EF4-FFF2-40B4-BE49-F238E27FC236}">
                <a16:creationId xmlns:a16="http://schemas.microsoft.com/office/drawing/2014/main" id="{BAE03633-2A36-CA8A-5045-DA69512C2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207" y="0"/>
            <a:ext cx="12612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66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E2BEA-22A6-9958-87A8-5C5371319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24757F-B767-195D-9E07-32CDBE3DE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Berlin Sans FB" panose="020E0602020502020306" pitchFamily="34" charset="0"/>
              </a:rPr>
              <a:t>Kunden har inflytande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8BF2A02-B317-23C4-9F44-E88C0BE4A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10535872" cy="395288"/>
          </a:xfrm>
        </p:spPr>
        <p:txBody>
          <a:bodyPr/>
          <a:lstStyle/>
          <a:p>
            <a:r>
              <a:rPr lang="sv-SE">
                <a:solidFill>
                  <a:schemeClr val="bg1"/>
                </a:solidFill>
              </a:rPr>
              <a:t>Ack intäkt och resultat 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4D64847-9EEC-8350-07F6-FA55A38ED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17</a:t>
            </a:fld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A0BE397D-DE2B-40FC-C871-0565E79D41F3}"/>
              </a:ext>
            </a:extLst>
          </p:cNvPr>
          <p:cNvSpPr txBox="1"/>
          <p:nvPr/>
        </p:nvSpPr>
        <p:spPr>
          <a:xfrm>
            <a:off x="1135380" y="1501201"/>
            <a:ext cx="407111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sv-SE" sz="3200" i="1" dirty="0">
                <a:latin typeface="Berlin Sans FB" panose="020E0602020502020306" pitchFamily="34" charset="0"/>
                <a:ea typeface="Aptos" panose="020B0004020202020204" pitchFamily="34" charset="0"/>
                <a:cs typeface="Calibri" panose="020F0502020204030204" pitchFamily="34" charset="0"/>
              </a:rPr>
              <a:t>Kontakta oss</a:t>
            </a:r>
          </a:p>
        </p:txBody>
      </p:sp>
      <p:pic>
        <p:nvPicPr>
          <p:cNvPr id="5" name="Bildobjekt 4" descr="En bild som visar text, Teckensnitt, logotyp, Grafik&#10;&#10;Automatiskt genererad beskrivning">
            <a:extLst>
              <a:ext uri="{FF2B5EF4-FFF2-40B4-BE49-F238E27FC236}">
                <a16:creationId xmlns:a16="http://schemas.microsoft.com/office/drawing/2014/main" id="{D97EE030-52A4-2837-7747-F540483103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16073" b="17491"/>
          <a:stretch/>
        </p:blipFill>
        <p:spPr bwMode="auto">
          <a:xfrm>
            <a:off x="789736" y="6323741"/>
            <a:ext cx="1591361" cy="419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Bildobjekt 7" descr="En bild som visar Människoansikte, person, ögonbryn, Haka&#10;&#10;AI-genererat innehåll kan vara felaktigt.">
            <a:extLst>
              <a:ext uri="{FF2B5EF4-FFF2-40B4-BE49-F238E27FC236}">
                <a16:creationId xmlns:a16="http://schemas.microsoft.com/office/drawing/2014/main" id="{099698EE-733B-6805-30EE-B4D87759A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660" y="2442210"/>
            <a:ext cx="1973580" cy="1973580"/>
          </a:xfrm>
          <a:prstGeom prst="rect">
            <a:avLst/>
          </a:prstGeom>
        </p:spPr>
      </p:pic>
      <p:pic>
        <p:nvPicPr>
          <p:cNvPr id="10" name="Bildobjekt 9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4B8AA8E2-B09E-E0D5-57EC-C190BE0F4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327" y="2442210"/>
            <a:ext cx="1973580" cy="1973580"/>
          </a:xfrm>
          <a:prstGeom prst="rect">
            <a:avLst/>
          </a:prstGeom>
        </p:spPr>
      </p:pic>
      <p:pic>
        <p:nvPicPr>
          <p:cNvPr id="12" name="Bildobjekt 11" descr="En bild som visar person, Människoansikte, klädsel, person&#10;&#10;AI-genererat innehåll kan vara felaktigt.">
            <a:extLst>
              <a:ext uri="{FF2B5EF4-FFF2-40B4-BE49-F238E27FC236}">
                <a16:creationId xmlns:a16="http://schemas.microsoft.com/office/drawing/2014/main" id="{4ADBC539-494C-0677-631F-93589548D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94" y="2442210"/>
            <a:ext cx="1973580" cy="1973580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546E4591-B380-C6BF-BC68-B35ACC8521B5}"/>
              </a:ext>
            </a:extLst>
          </p:cNvPr>
          <p:cNvSpPr txBox="1"/>
          <p:nvPr/>
        </p:nvSpPr>
        <p:spPr>
          <a:xfrm>
            <a:off x="1004994" y="4679632"/>
            <a:ext cx="25811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>
                <a:latin typeface="Berlin Sans FB" panose="020E0602020502020306" pitchFamily="34" charset="0"/>
              </a:rPr>
              <a:t>Nicklas Lundström</a:t>
            </a:r>
          </a:p>
          <a:p>
            <a:r>
              <a:rPr lang="sv-SE" sz="1600" dirty="0">
                <a:latin typeface="Berlin Sans FB" panose="020E0602020502020306" pitchFamily="34" charset="0"/>
              </a:rPr>
              <a:t>nicklas.lundstrom@adtollo.se</a:t>
            </a:r>
            <a:endParaRPr lang="sv-SE" sz="1600" dirty="0"/>
          </a:p>
          <a:p>
            <a:r>
              <a:rPr lang="sv-SE" sz="1600" dirty="0">
                <a:latin typeface="Berlin Sans FB" panose="020E0602020502020306" pitchFamily="34" charset="0"/>
              </a:rPr>
              <a:t>070 911 15 20</a:t>
            </a:r>
          </a:p>
          <a:p>
            <a:endParaRPr lang="sv-SE" dirty="0"/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75BAB7EB-EB51-FA5D-1D8E-1596B35E1F56}"/>
              </a:ext>
            </a:extLst>
          </p:cNvPr>
          <p:cNvSpPr txBox="1"/>
          <p:nvPr/>
        </p:nvSpPr>
        <p:spPr>
          <a:xfrm>
            <a:off x="3714327" y="4679632"/>
            <a:ext cx="21932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>
                <a:latin typeface="Berlin Sans FB" panose="020E0602020502020306" pitchFamily="34" charset="0"/>
              </a:rPr>
              <a:t>Emma </a:t>
            </a:r>
            <a:r>
              <a:rPr lang="sv-SE" sz="1600" dirty="0" err="1">
                <a:latin typeface="Berlin Sans FB" panose="020E0602020502020306" pitchFamily="34" charset="0"/>
              </a:rPr>
              <a:t>Gierz</a:t>
            </a:r>
            <a:endParaRPr lang="sv-SE" sz="1600" dirty="0">
              <a:latin typeface="Berlin Sans FB" panose="020E0602020502020306" pitchFamily="34" charset="0"/>
            </a:endParaRPr>
          </a:p>
          <a:p>
            <a:r>
              <a:rPr lang="sv-SE" sz="1600" dirty="0">
                <a:latin typeface="Berlin Sans FB" panose="020E0602020502020306" pitchFamily="34" charset="0"/>
              </a:rPr>
              <a:t>emma.giertz@adtollo.se</a:t>
            </a:r>
          </a:p>
          <a:p>
            <a:r>
              <a:rPr lang="sv-SE" sz="1600" dirty="0">
                <a:latin typeface="Berlin Sans FB" panose="020E0602020502020306" pitchFamily="34" charset="0"/>
              </a:rPr>
              <a:t>070 911 15 20</a:t>
            </a:r>
          </a:p>
          <a:p>
            <a:endParaRPr lang="sv-SE" dirty="0">
              <a:latin typeface="Berlin Sans FB" panose="020E0602020502020306" pitchFamily="34" charset="0"/>
            </a:endParaRP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0BAB14DF-3A31-EEB7-BD45-FA7BE8A6549A}"/>
              </a:ext>
            </a:extLst>
          </p:cNvPr>
          <p:cNvSpPr txBox="1"/>
          <p:nvPr/>
        </p:nvSpPr>
        <p:spPr>
          <a:xfrm>
            <a:off x="6423660" y="4679632"/>
            <a:ext cx="22701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>
                <a:latin typeface="Berlin Sans FB" panose="020E0602020502020306" pitchFamily="34" charset="0"/>
              </a:rPr>
              <a:t>Jakob Samani</a:t>
            </a:r>
          </a:p>
          <a:p>
            <a:r>
              <a:rPr lang="sv-SE" sz="1600" dirty="0">
                <a:latin typeface="Berlin Sans FB" panose="020E0602020502020306" pitchFamily="34" charset="0"/>
              </a:rPr>
              <a:t>Jakob.samani@adtollo.se</a:t>
            </a:r>
          </a:p>
          <a:p>
            <a:r>
              <a:rPr lang="sv-SE" sz="1600" dirty="0">
                <a:latin typeface="Berlin Sans FB" panose="020E0602020502020306" pitchFamily="34" charset="0"/>
              </a:rPr>
              <a:t>070 911 15 06</a:t>
            </a:r>
          </a:p>
          <a:p>
            <a:endParaRPr lang="sv-SE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881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D5D9C-8286-1195-3BEC-B709210C1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0C9542-8A81-EB08-4958-ED6B7CC1F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Berlin Sans FB" panose="020E0602020502020306" pitchFamily="34" charset="0"/>
              </a:rPr>
              <a:t>Varför gör vi detta?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16F7386-D6EC-84BB-11FA-6533963D8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10535872" cy="395288"/>
          </a:xfrm>
        </p:spPr>
        <p:txBody>
          <a:bodyPr/>
          <a:lstStyle/>
          <a:p>
            <a:r>
              <a:rPr lang="sv-SE">
                <a:solidFill>
                  <a:schemeClr val="bg1"/>
                </a:solidFill>
              </a:rPr>
              <a:t>Ack intäkt och resultat 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C9F25F0-67B5-8C83-6DC3-3963BFAA5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2</a:t>
            </a:fld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4492DEF-0DAB-84CE-E1B4-9368907C0950}"/>
              </a:ext>
            </a:extLst>
          </p:cNvPr>
          <p:cNvSpPr txBox="1"/>
          <p:nvPr/>
        </p:nvSpPr>
        <p:spPr>
          <a:xfrm>
            <a:off x="503812" y="1666563"/>
            <a:ext cx="6253669" cy="21852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sv-SE" sz="2400" dirty="0">
                <a:latin typeface="Berlin Sans FB" panose="020E0602020502020306" pitchFamily="34" charset="0"/>
                <a:ea typeface="Aptos" panose="020B0004020202020204" pitchFamily="34" charset="0"/>
                <a:cs typeface="Calibri" panose="020F0502020204030204" pitchFamily="34" charset="0"/>
              </a:rPr>
              <a:t>Efterfrågan är tydlig</a:t>
            </a:r>
          </a:p>
          <a:p>
            <a:pPr algn="ctr"/>
            <a:r>
              <a:rPr lang="sv-SE" sz="2400" dirty="0">
                <a:latin typeface="Berlin Sans FB" panose="020E0602020502020306" pitchFamily="34" charset="0"/>
                <a:ea typeface="Aptos" panose="020B0004020202020204" pitchFamily="34" charset="0"/>
                <a:cs typeface="Calibri" panose="020F0502020204030204" pitchFamily="34" charset="0"/>
              </a:rPr>
              <a:t>Andra har lösningar och Adtollo behöver möta behovet</a:t>
            </a:r>
          </a:p>
          <a:p>
            <a:pPr algn="ctr"/>
            <a:endParaRPr lang="sv-SE" sz="3200" dirty="0">
              <a:latin typeface="Aptos" panose="020B000402020202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ctr"/>
            <a:endParaRPr lang="sv-SE" sz="3200" dirty="0">
              <a:latin typeface="Aptos" panose="020B000402020202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ildobjekt 4" descr="En bild som visar text, Teckensnitt, logotyp, Grafik&#10;&#10;Automatiskt genererad beskrivning">
            <a:extLst>
              <a:ext uri="{FF2B5EF4-FFF2-40B4-BE49-F238E27FC236}">
                <a16:creationId xmlns:a16="http://schemas.microsoft.com/office/drawing/2014/main" id="{215188D1-B896-60F9-7BE6-4A7B1DFD9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16073" b="17491"/>
          <a:stretch/>
        </p:blipFill>
        <p:spPr bwMode="auto">
          <a:xfrm>
            <a:off x="789736" y="6323741"/>
            <a:ext cx="1591361" cy="419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Bildobjekt 7" descr="En bild som visar pipa, Ledningsnät, Stålhöljesrör, utomhus&#10;&#10;AI-genererat innehåll kan vara felaktigt.">
            <a:extLst>
              <a:ext uri="{FF2B5EF4-FFF2-40B4-BE49-F238E27FC236}">
                <a16:creationId xmlns:a16="http://schemas.microsoft.com/office/drawing/2014/main" id="{2AEEE18F-589E-BE46-AFBE-25333B88A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6517"/>
          <a:stretch>
            <a:fillRect/>
          </a:stretch>
        </p:blipFill>
        <p:spPr>
          <a:xfrm>
            <a:off x="6931003" y="1690688"/>
            <a:ext cx="2639568" cy="3960607"/>
          </a:xfrm>
          <a:prstGeom prst="rect">
            <a:avLst/>
          </a:prstGeom>
        </p:spPr>
      </p:pic>
      <p:pic>
        <p:nvPicPr>
          <p:cNvPr id="6" name="Bildobjekt 5" descr="En bild som visar utomhus, pipa, mark, Arbetare">
            <a:extLst>
              <a:ext uri="{FF2B5EF4-FFF2-40B4-BE49-F238E27FC236}">
                <a16:creationId xmlns:a16="http://schemas.microsoft.com/office/drawing/2014/main" id="{7CDC308A-8A41-E48C-3D30-5060AA80F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433" y="3209712"/>
            <a:ext cx="4822291" cy="269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3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746CA0A-079A-142F-552E-7002827AE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Berlin Sans FB" panose="020E0602020502020306" pitchFamily="34" charset="0"/>
              </a:rPr>
              <a:t>Tidigare utmaningar med ledningsberäkningar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89DC89E-CDD9-81B6-FFC9-09C3E4470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7334" y="1930400"/>
            <a:ext cx="6980766" cy="3434080"/>
          </a:xfrm>
        </p:spPr>
        <p:txBody>
          <a:bodyPr>
            <a:normAutofit/>
          </a:bodyPr>
          <a:lstStyle/>
          <a:p>
            <a:r>
              <a:rPr lang="sv-SE" sz="2000" dirty="0">
                <a:solidFill>
                  <a:schemeClr val="tx2">
                    <a:lumMod val="50000"/>
                  </a:schemeClr>
                </a:solidFill>
                <a:latin typeface="Berlin Sans FB" panose="020E0602020502020306" pitchFamily="34" charset="0"/>
              </a:rPr>
              <a:t>Att beräkna korsande ledningsgravar har varit krångligt och tidskrävande</a:t>
            </a:r>
          </a:p>
          <a:p>
            <a:r>
              <a:rPr lang="sv-SE" sz="2000" dirty="0">
                <a:solidFill>
                  <a:schemeClr val="tx2">
                    <a:lumMod val="50000"/>
                  </a:schemeClr>
                </a:solidFill>
                <a:latin typeface="Berlin Sans FB" panose="020E0602020502020306" pitchFamily="34" charset="0"/>
              </a:rPr>
              <a:t>Ofta har man behövt memorera regelverk och manuellt rita upp alla ytor i 3D</a:t>
            </a:r>
          </a:p>
          <a:p>
            <a:r>
              <a:rPr lang="sv-SE" sz="2000" dirty="0">
                <a:solidFill>
                  <a:schemeClr val="tx2">
                    <a:lumMod val="50000"/>
                  </a:schemeClr>
                </a:solidFill>
                <a:latin typeface="Berlin Sans FB" panose="020E0602020502020306" pitchFamily="34" charset="0"/>
              </a:rPr>
              <a:t>Man har fått skapa olika sektionsberäkningar, som har svårt att hantera korsningar och genererar många filer</a:t>
            </a:r>
          </a:p>
          <a:p>
            <a:r>
              <a:rPr lang="sv-SE" sz="2000" dirty="0">
                <a:solidFill>
                  <a:schemeClr val="tx2">
                    <a:lumMod val="50000"/>
                  </a:schemeClr>
                </a:solidFill>
                <a:latin typeface="Berlin Sans FB" panose="020E0602020502020306" pitchFamily="34" charset="0"/>
              </a:rPr>
              <a:t>Det har också varit svårt att korrekt särskilja AMA-koder</a:t>
            </a:r>
          </a:p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3F77BC3-6F98-9530-16DF-07A2F354D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192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F79504-454B-5B50-E524-E2BDF60FD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Berlin Sans FB" panose="020E0602020502020306" pitchFamily="34" charset="0"/>
              </a:rPr>
              <a:t>Ambitionen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B5CD412-5D7C-C6FD-073D-B32DAFADD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4" y="1930401"/>
            <a:ext cx="7111895" cy="3199320"/>
          </a:xfrm>
        </p:spPr>
        <p:txBody>
          <a:bodyPr/>
          <a:lstStyle/>
          <a:p>
            <a:r>
              <a:rPr lang="en-US" sz="2400" dirty="0">
                <a:latin typeface="Berlin Sans FB" panose="020E0602020502020306" pitchFamily="34" charset="0"/>
              </a:rPr>
              <a:t>Vi </a:t>
            </a:r>
            <a:r>
              <a:rPr lang="en-US" sz="2400" dirty="0" err="1">
                <a:latin typeface="Berlin Sans FB" panose="020E0602020502020306" pitchFamily="34" charset="0"/>
              </a:rPr>
              <a:t>vill</a:t>
            </a:r>
            <a:r>
              <a:rPr lang="en-US" sz="2400" dirty="0">
                <a:latin typeface="Berlin Sans FB" panose="020E0602020502020306" pitchFamily="34" charset="0"/>
              </a:rPr>
              <a:t> </a:t>
            </a:r>
            <a:r>
              <a:rPr lang="en-US" sz="2400" dirty="0" err="1">
                <a:latin typeface="Berlin Sans FB" panose="020E0602020502020306" pitchFamily="34" charset="0"/>
              </a:rPr>
              <a:t>göra</a:t>
            </a:r>
            <a:r>
              <a:rPr lang="en-US" sz="2400" dirty="0">
                <a:latin typeface="Berlin Sans FB" panose="020E0602020502020306" pitchFamily="34" charset="0"/>
              </a:rPr>
              <a:t> det </a:t>
            </a:r>
            <a:r>
              <a:rPr lang="en-US" sz="2400" dirty="0" err="1">
                <a:latin typeface="Berlin Sans FB" panose="020E0602020502020306" pitchFamily="34" charset="0"/>
              </a:rPr>
              <a:t>svåra</a:t>
            </a:r>
            <a:r>
              <a:rPr lang="en-US" sz="2400" dirty="0">
                <a:latin typeface="Berlin Sans FB" panose="020E0602020502020306" pitchFamily="34" charset="0"/>
              </a:rPr>
              <a:t> </a:t>
            </a:r>
            <a:r>
              <a:rPr lang="en-US" sz="2400" dirty="0" err="1">
                <a:latin typeface="Berlin Sans FB" panose="020E0602020502020306" pitchFamily="34" charset="0"/>
              </a:rPr>
              <a:t>enkelt</a:t>
            </a:r>
            <a:r>
              <a:rPr lang="en-US" sz="2400" dirty="0">
                <a:latin typeface="Berlin Sans FB" panose="020E0602020502020306" pitchFamily="34" charset="0"/>
              </a:rPr>
              <a:t>…</a:t>
            </a:r>
            <a:endParaRPr lang="sv-SE" sz="2400" dirty="0">
              <a:latin typeface="Berlin Sans FB" panose="020E0602020502020306" pitchFamily="34" charset="0"/>
            </a:endParaRPr>
          </a:p>
          <a:p>
            <a:r>
              <a:rPr lang="sv-SE" sz="2400" dirty="0">
                <a:latin typeface="Berlin Sans FB" panose="020E0602020502020306" pitchFamily="34" charset="0"/>
              </a:rPr>
              <a:t>Genom ett arbetsflöde med så få moment som möjligt och..</a:t>
            </a:r>
          </a:p>
          <a:p>
            <a:r>
              <a:rPr lang="sv-SE" sz="2400" dirty="0">
                <a:latin typeface="Berlin Sans FB" panose="020E0602020502020306" pitchFamily="34" charset="0"/>
              </a:rPr>
              <a:t>Utan kompromisser på kvalitet</a:t>
            </a:r>
          </a:p>
          <a:p>
            <a:endParaRPr lang="sv-SE" sz="2400" dirty="0">
              <a:latin typeface="Berlin Sans FB" panose="020E0602020502020306" pitchFamily="34" charset="0"/>
            </a:endParaRPr>
          </a:p>
          <a:p>
            <a:endParaRPr lang="sv-SE" dirty="0"/>
          </a:p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CB6DCFA-D634-9C3C-3135-2251BAA55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4257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l: höger 13">
            <a:extLst>
              <a:ext uri="{FF2B5EF4-FFF2-40B4-BE49-F238E27FC236}">
                <a16:creationId xmlns:a16="http://schemas.microsoft.com/office/drawing/2014/main" id="{8CF6D543-DB46-94CB-086E-3566F53AC1AC}"/>
              </a:ext>
            </a:extLst>
          </p:cNvPr>
          <p:cNvSpPr/>
          <p:nvPr/>
        </p:nvSpPr>
        <p:spPr>
          <a:xfrm>
            <a:off x="538951" y="3903922"/>
            <a:ext cx="9655636" cy="1002833"/>
          </a:xfrm>
          <a:prstGeom prst="rightArrow">
            <a:avLst>
              <a:gd name="adj1" fmla="val 50000"/>
              <a:gd name="adj2" fmla="val 115569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6E09E5E-D11F-08F3-53C0-0970DFD45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Berlin Sans FB" panose="020E0602020502020306" pitchFamily="34" charset="0"/>
              </a:rPr>
              <a:t>Hur då?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45BEB9E-89D0-2DF5-3D76-A1182953C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757560"/>
            <a:ext cx="4185623" cy="576262"/>
          </a:xfrm>
        </p:spPr>
        <p:txBody>
          <a:bodyPr/>
          <a:lstStyle/>
          <a:p>
            <a:r>
              <a:rPr lang="sv-SE" dirty="0">
                <a:latin typeface="Berlin Sans FB" panose="020E0602020502020306" pitchFamily="34" charset="0"/>
              </a:rPr>
              <a:t>Arbetsflöde i 5 steg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E3C2127-0256-2145-A11E-DC29BA142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5</a:t>
            </a:fld>
            <a:endParaRPr lang="sv-SE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8CE63A82-3B7A-B0FE-EF1E-C7CB803C52DE}"/>
              </a:ext>
            </a:extLst>
          </p:cNvPr>
          <p:cNvSpPr/>
          <p:nvPr/>
        </p:nvSpPr>
        <p:spPr>
          <a:xfrm>
            <a:off x="562824" y="2436283"/>
            <a:ext cx="2151681" cy="2128433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9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1600" dirty="0">
                <a:latin typeface="Berlin Sans FB" panose="020E0602020502020306" pitchFamily="34" charset="0"/>
              </a:rPr>
              <a:t>Ange 3D-linjer och mark/</a:t>
            </a:r>
          </a:p>
          <a:p>
            <a:pPr algn="ctr"/>
            <a:r>
              <a:rPr lang="sv-SE" sz="1600" dirty="0">
                <a:latin typeface="Berlin Sans FB" panose="020E0602020502020306" pitchFamily="34" charset="0"/>
              </a:rPr>
              <a:t>bergmodell</a:t>
            </a:r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4FCB655B-F4CF-20B9-8CC2-67DD0CCDA210}"/>
              </a:ext>
            </a:extLst>
          </p:cNvPr>
          <p:cNvSpPr/>
          <p:nvPr/>
        </p:nvSpPr>
        <p:spPr>
          <a:xfrm>
            <a:off x="2818474" y="3658787"/>
            <a:ext cx="1888988" cy="1863172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27000">
              <a:schemeClr val="accent5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1600" dirty="0">
                <a:latin typeface="Berlin Sans FB" panose="020E0602020502020306" pitchFamily="34" charset="0"/>
              </a:rPr>
              <a:t>Tryck på beräkna</a:t>
            </a:r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B476D839-FA4B-C35A-96DF-BDCCED6D0F52}"/>
              </a:ext>
            </a:extLst>
          </p:cNvPr>
          <p:cNvSpPr/>
          <p:nvPr/>
        </p:nvSpPr>
        <p:spPr>
          <a:xfrm>
            <a:off x="4128863" y="897457"/>
            <a:ext cx="2475812" cy="2391261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1600" dirty="0">
                <a:latin typeface="Berlin Sans FB" panose="020E0602020502020306" pitchFamily="34" charset="0"/>
              </a:rPr>
              <a:t>Du får schaktmodeller, volymer och areor</a:t>
            </a:r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29D590DD-EB0F-02F2-91F7-09E957A42080}"/>
              </a:ext>
            </a:extLst>
          </p:cNvPr>
          <p:cNvSpPr/>
          <p:nvPr/>
        </p:nvSpPr>
        <p:spPr>
          <a:xfrm>
            <a:off x="5785340" y="3583229"/>
            <a:ext cx="2403289" cy="2217872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1600" dirty="0">
                <a:latin typeface="Berlin Sans FB" panose="020E0602020502020306" pitchFamily="34" charset="0"/>
              </a:rPr>
              <a:t>Dela enkelt upp mängder i delområden</a:t>
            </a:r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D9A3B0D4-B8E8-5473-D148-9C163C7C2697}"/>
              </a:ext>
            </a:extLst>
          </p:cNvPr>
          <p:cNvSpPr/>
          <p:nvPr/>
        </p:nvSpPr>
        <p:spPr>
          <a:xfrm>
            <a:off x="8007866" y="1270000"/>
            <a:ext cx="2958835" cy="272191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1600" dirty="0">
                <a:latin typeface="Berlin Sans FB" panose="020E0602020502020306" pitchFamily="34" charset="0"/>
              </a:rPr>
              <a:t>Få ut tydlig redovisning i rapporter samt sektionsritningar</a:t>
            </a:r>
          </a:p>
        </p:txBody>
      </p:sp>
    </p:spTree>
    <p:extLst>
      <p:ext uri="{BB962C8B-B14F-4D97-AF65-F5344CB8AC3E}">
        <p14:creationId xmlns:p14="http://schemas.microsoft.com/office/powerpoint/2010/main" val="635130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25934-68DA-4AF9-C684-D1121F939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77A23BD-F36F-8D4E-FB30-28A680F9A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6</a:t>
            </a:fld>
            <a:endParaRPr lang="sv-SE"/>
          </a:p>
        </p:txBody>
      </p:sp>
      <p:pic>
        <p:nvPicPr>
          <p:cNvPr id="3" name="Bildobjekt 2" descr="En bild som visar text, karta, diagram, linje&#10;&#10;AI-genererat innehåll kan vara felaktigt.">
            <a:extLst>
              <a:ext uri="{FF2B5EF4-FFF2-40B4-BE49-F238E27FC236}">
                <a16:creationId xmlns:a16="http://schemas.microsoft.com/office/drawing/2014/main" id="{4C335DFC-B021-C422-A344-648BC5917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207" y="0"/>
            <a:ext cx="12612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64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8F197C9-4D46-505C-EFCE-FF7ADC795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7</a:t>
            </a:fld>
            <a:endParaRPr lang="sv-SE"/>
          </a:p>
        </p:txBody>
      </p:sp>
      <p:pic>
        <p:nvPicPr>
          <p:cNvPr id="9" name="Bildobjekt 8" descr="En bild som visar text, skärmbild, Grafikprogramvara, diagram&#10;&#10;AI-genererat innehåll kan vara felaktigt.">
            <a:extLst>
              <a:ext uri="{FF2B5EF4-FFF2-40B4-BE49-F238E27FC236}">
                <a16:creationId xmlns:a16="http://schemas.microsoft.com/office/drawing/2014/main" id="{770CC6BC-9E7E-D9CD-A1BE-F2D108714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207" y="0"/>
            <a:ext cx="12612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97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E6674A-948F-6647-BEEF-65F9ABDCB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2055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D9AD0D9-A471-947C-0519-0DE7EA0E6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7334" y="1299379"/>
            <a:ext cx="6797886" cy="4378817"/>
          </a:xfrm>
        </p:spPr>
        <p:txBody>
          <a:bodyPr/>
          <a:lstStyle/>
          <a:p>
            <a:r>
              <a:rPr lang="sv-SE" dirty="0"/>
              <a:t>Varje linje(rör) använder en produktkod</a:t>
            </a:r>
          </a:p>
          <a:p>
            <a:r>
              <a:rPr lang="sv-SE" dirty="0"/>
              <a:t>Produktkoden styr vilken principmall som används</a:t>
            </a:r>
          </a:p>
          <a:p>
            <a:r>
              <a:rPr lang="sv-SE" dirty="0"/>
              <a:t>Mallen anger bredd, höjd på ledningsbädd och </a:t>
            </a:r>
            <a:r>
              <a:rPr lang="sv-SE" dirty="0" err="1"/>
              <a:t>kringfyll</a:t>
            </a:r>
            <a:r>
              <a:rPr lang="sv-SE" dirty="0"/>
              <a:t>, släntlutningar med mera</a:t>
            </a:r>
          </a:p>
          <a:p>
            <a:r>
              <a:rPr lang="sv-SE" dirty="0"/>
              <a:t>Mallen innehåller även mängdkonton enligt AMA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F56F566-3517-8E69-26E4-7E121F941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8</a:t>
            </a:fld>
            <a:endParaRPr lang="sv-SE"/>
          </a:p>
        </p:txBody>
      </p:sp>
      <p:pic>
        <p:nvPicPr>
          <p:cNvPr id="9" name="Bildobjekt 8" descr="En bild som visar text, diagram, linje, nummer&#10;&#10;AI-genererat innehåll kan vara felaktigt.">
            <a:extLst>
              <a:ext uri="{FF2B5EF4-FFF2-40B4-BE49-F238E27FC236}">
                <a16:creationId xmlns:a16="http://schemas.microsoft.com/office/drawing/2014/main" id="{87D07CD7-F425-8795-C3AC-81F6C9A10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66" y="3188998"/>
            <a:ext cx="8381836" cy="3034926"/>
          </a:xfrm>
          <a:prstGeom prst="rect">
            <a:avLst/>
          </a:prstGeom>
        </p:spPr>
      </p:pic>
      <p:pic>
        <p:nvPicPr>
          <p:cNvPr id="11" name="Bildobjekt 10" descr="En bild som visar text, skärmbild, skärm, programvara&#10;&#10;AI-genererat innehåll kan vara felaktigt.">
            <a:extLst>
              <a:ext uri="{FF2B5EF4-FFF2-40B4-BE49-F238E27FC236}">
                <a16:creationId xmlns:a16="http://schemas.microsoft.com/office/drawing/2014/main" id="{6397C592-D218-E53B-8DD1-09E9C6708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674" y="1832347"/>
            <a:ext cx="3702024" cy="303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7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5825E-6B7C-8C6D-86C8-A91A27855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FA72238-EBCB-3FAB-42EA-A1B68AF14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51FBE-41A1-4C2C-AED4-22C1D99B9C28}" type="slidenum">
              <a:rPr lang="sv-SE" smtClean="0"/>
              <a:t>9</a:t>
            </a:fld>
            <a:endParaRPr lang="sv-SE"/>
          </a:p>
        </p:txBody>
      </p:sp>
      <p:sp>
        <p:nvSpPr>
          <p:cNvPr id="6" name="Platshållare för innehåll 3">
            <a:extLst>
              <a:ext uri="{FF2B5EF4-FFF2-40B4-BE49-F238E27FC236}">
                <a16:creationId xmlns:a16="http://schemas.microsoft.com/office/drawing/2014/main" id="{48311541-1022-2A9C-CAAB-4FB0F8FFC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2134" y="1768590"/>
            <a:ext cx="6119706" cy="4378817"/>
          </a:xfrm>
        </p:spPr>
        <p:txBody>
          <a:bodyPr>
            <a:normAutofit/>
          </a:bodyPr>
          <a:lstStyle/>
          <a:p>
            <a:r>
              <a:rPr lang="sv-SE" sz="2000" dirty="0"/>
              <a:t>AMA i grunden</a:t>
            </a:r>
          </a:p>
          <a:p>
            <a:r>
              <a:rPr lang="sv-SE" sz="2000" dirty="0"/>
              <a:t>Ingen dubbelberäkning i korsande schakter</a:t>
            </a:r>
          </a:p>
          <a:p>
            <a:r>
              <a:rPr lang="sv-SE" sz="2000" dirty="0"/>
              <a:t>Hänsyn till breddning</a:t>
            </a:r>
          </a:p>
          <a:p>
            <a:r>
              <a:rPr lang="sv-SE" sz="2000" dirty="0"/>
              <a:t>Alltid snyggt illustrerat </a:t>
            </a:r>
          </a:p>
          <a:p>
            <a:r>
              <a:rPr lang="sv-SE" sz="2000" dirty="0" err="1"/>
              <a:t>Helhetberäknar</a:t>
            </a:r>
            <a:r>
              <a:rPr lang="sv-SE" sz="2000" dirty="0"/>
              <a:t> projektets ledningar</a:t>
            </a:r>
          </a:p>
          <a:p>
            <a:r>
              <a:rPr lang="sv-SE" sz="2000" dirty="0"/>
              <a:t>Separerar el, VA, värme med smarta koder</a:t>
            </a:r>
          </a:p>
          <a:p>
            <a:r>
              <a:rPr lang="sv-SE" sz="2000" dirty="0"/>
              <a:t>Enkel kontroll på redovisning genom etapper</a:t>
            </a:r>
          </a:p>
          <a:p>
            <a:r>
              <a:rPr lang="sv-SE" sz="2000" dirty="0"/>
              <a:t>Tydliga rapporter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CDCFD164-4359-E482-CEC5-3326AC08A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09600"/>
            <a:ext cx="8679642" cy="876300"/>
          </a:xfrm>
        </p:spPr>
        <p:txBody>
          <a:bodyPr/>
          <a:lstStyle/>
          <a:p>
            <a:r>
              <a:rPr lang="sv-SE" dirty="0">
                <a:latin typeface="Berlin Sans FB" panose="020E0602020502020306" pitchFamily="34" charset="0"/>
              </a:rPr>
              <a:t>Vad får du?</a:t>
            </a:r>
          </a:p>
        </p:txBody>
      </p:sp>
    </p:spTree>
    <p:extLst>
      <p:ext uri="{BB962C8B-B14F-4D97-AF65-F5344CB8AC3E}">
        <p14:creationId xmlns:p14="http://schemas.microsoft.com/office/powerpoint/2010/main" val="50684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D85D143-09B6-4BB7-81C2-AC7EE9AFAC9B}" vid="{5A966359-6284-4D53-A091-14E647AE8138}"/>
    </a:ext>
  </a:extLst>
</a:theme>
</file>

<file path=ppt/theme/theme2.xml><?xml version="1.0" encoding="utf-8"?>
<a:theme xmlns:a="http://schemas.openxmlformats.org/drawingml/2006/main" name="3_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D85D143-09B6-4BB7-81C2-AC7EE9AFAC9B}" vid="{14C2E46E-8A4D-4598-BDB7-5EE960F71473}"/>
    </a:ext>
  </a:extLst>
</a:theme>
</file>

<file path=ppt/theme/theme3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D85D143-09B6-4BB7-81C2-AC7EE9AFAC9B}" vid="{D643BE88-8291-4228-8487-A3DFB936720E}"/>
    </a:ext>
  </a:extLst>
</a:theme>
</file>

<file path=ppt/theme/theme4.xml><?xml version="1.0" encoding="utf-8"?>
<a:theme xmlns:a="http://schemas.openxmlformats.org/drawingml/2006/main" name="Addnode Theme">
  <a:themeElements>
    <a:clrScheme name="Addnode_2022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EB1C8"/>
      </a:accent1>
      <a:accent2>
        <a:srgbClr val="707173"/>
      </a:accent2>
      <a:accent3>
        <a:srgbClr val="000000"/>
      </a:accent3>
      <a:accent4>
        <a:srgbClr val="C1333B"/>
      </a:accent4>
      <a:accent5>
        <a:srgbClr val="227696"/>
      </a:accent5>
      <a:accent6>
        <a:srgbClr val="76AA7E"/>
      </a:accent6>
      <a:hlink>
        <a:srgbClr val="0563C1"/>
      </a:hlink>
      <a:folHlink>
        <a:srgbClr val="954F72"/>
      </a:folHlink>
    </a:clrScheme>
    <a:fontScheme name="Addnode_202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Addnode Theme" id="{4924AEBB-3F19-4F62-BE5E-3F352D403AB0}" vid="{F26A251A-9122-4C8D-ABA4-06ADE62D1E08}"/>
    </a:ext>
  </a:extLst>
</a:theme>
</file>

<file path=ppt/theme/theme5.xml><?xml version="1.0" encoding="utf-8"?>
<a:theme xmlns:a="http://schemas.openxmlformats.org/drawingml/2006/main" name="Fasett">
  <a:themeElements>
    <a:clrScheme name="Faset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esentation" ma:contentTypeID="0x0101001AA1BF6F1CC46B41866701419D2B06851000C4C9598C95FB8348A97F9D7CD791D78F" ma:contentTypeVersion="9" ma:contentTypeDescription="Adtollo presentation" ma:contentTypeScope="" ma:versionID="be88489fe7c49e5d9b60f1aa84636204">
  <xsd:schema xmlns:xsd="http://www.w3.org/2001/XMLSchema" xmlns:xs="http://www.w3.org/2001/XMLSchema" xmlns:p="http://schemas.microsoft.com/office/2006/metadata/properties" xmlns:ns2="839eb98a-5912-4e9b-a476-8a817a3d970e" xmlns:ns4="9828555e-60e0-4052-bd76-a7032b18a733" targetNamespace="http://schemas.microsoft.com/office/2006/metadata/properties" ma:root="true" ma:fieldsID="e1ebbfe11fb802f9ed4877c49878b29d" ns2:_="" ns4:_="">
    <xsd:import namespace="839eb98a-5912-4e9b-a476-8a817a3d970e"/>
    <xsd:import namespace="9828555e-60e0-4052-bd76-a7032b18a733"/>
    <xsd:element name="properties">
      <xsd:complexType>
        <xsd:sequence>
          <xsd:element name="documentManagement">
            <xsd:complexType>
              <xsd:all>
                <xsd:element ref="ns2:Egna_x0020_f_x00f6_retaget"/>
                <xsd:element ref="ns2:Avdelning"/>
                <xsd:element ref="ns2:Dokumenttyp"/>
                <xsd:element ref="ns4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9eb98a-5912-4e9b-a476-8a817a3d970e" elementFormDefault="qualified">
    <xsd:import namespace="http://schemas.microsoft.com/office/2006/documentManagement/types"/>
    <xsd:import namespace="http://schemas.microsoft.com/office/infopath/2007/PartnerControls"/>
    <xsd:element name="Egna_x0020_f_x00f6_retaget" ma:index="8" ma:displayName="Egna företaget" ma:default="Adtollo AB" ma:description="Företagsnamnet" ma:internalName="Egna_x0020_f_x00f6_retaget" ma:readOnly="false">
      <xsd:simpleType>
        <xsd:restriction base="dms:Text">
          <xsd:maxLength value="25"/>
        </xsd:restriction>
      </xsd:simpleType>
    </xsd:element>
    <xsd:element name="Avdelning" ma:index="9" ma:displayName="Avdelning" ma:default="Gemensamt Adtollo" ma:format="Dropdown" ma:internalName="Avdelning" ma:readOnly="false">
      <xsd:simpleType>
        <xsd:restriction base="dms:Choice">
          <xsd:enumeration value="Gemensamt Adtollo"/>
          <xsd:enumeration value="Ekonomi &amp; Administration"/>
          <xsd:enumeration value="Dokumenthantering"/>
          <xsd:enumeration value="Mät &amp; Kart"/>
          <xsd:enumeration value="Utveckling"/>
        </xsd:restriction>
      </xsd:simpleType>
    </xsd:element>
    <xsd:element name="Dokumenttyp" ma:index="11" ma:displayName="Dokumenttyp" ma:default="&lt;Ej definierad&gt;" ma:format="Dropdown" ma:indexed="true" ma:internalName="Dokumenttyp" ma:readOnly="false">
      <xsd:simpleType>
        <xsd:restriction base="dms:Choice">
          <xsd:enumeration value="&lt;Ej definierad&gt;"/>
          <xsd:enumeration value="Adresslistor"/>
          <xsd:enumeration value="Affärsplaner"/>
          <xsd:enumeration value="Anbud&amp;Offerter"/>
          <xsd:enumeration value="Avtal-partners"/>
          <xsd:enumeration value="Avtal-kunder"/>
          <xsd:enumeration value="Avtal-leverantörer"/>
          <xsd:enumeration value="Bilder"/>
          <xsd:enumeration value="Bolagsverket"/>
          <xsd:enumeration value="Brev"/>
          <xsd:enumeration value="Broschyrer&amp;Marknadsmaterial"/>
          <xsd:enumeration value="CV"/>
          <xsd:enumeration value="Ekonomi"/>
          <xsd:enumeration value="Event"/>
          <xsd:enumeration value="IT"/>
          <xsd:enumeration value="Konsultuppdrag"/>
          <xsd:enumeration value="Lokal"/>
          <xsd:enumeration value="Mall"/>
          <xsd:enumeration value="Manualer-anvisningar"/>
          <xsd:enumeration value="Marknad"/>
          <xsd:enumeration value="Personal"/>
          <xsd:enumeration value="Presentationer"/>
          <xsd:enumeration value="Prislistor"/>
          <xsd:enumeration value="Protokoll"/>
          <xsd:enumeration value="Rapporter"/>
          <xsd:enumeration value="Ritning"/>
          <xsd:enumeration value="Ritningsdefinition"/>
          <xsd:enumeration value="Ritningsmodell"/>
          <xsd:enumeration value="Tidredovisning"/>
          <xsd:enumeration value="Utbildning"/>
          <xsd:enumeration value="Utveckling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28555e-60e0-4052-bd76-a7032b18a733" elementFormDefault="qualified">
    <xsd:import namespace="http://schemas.microsoft.com/office/2006/documentManagement/types"/>
    <xsd:import namespace="http://schemas.microsoft.com/office/infopath/2007/PartnerControls"/>
    <xsd:element name="SharedWithDetails" ma:index="12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10" ma:displayName="Författare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kumenttyp xmlns="839eb98a-5912-4e9b-a476-8a817a3d970e">&lt;Ej definierad&gt;</Dokumenttyp>
    <Avdelning xmlns="839eb98a-5912-4e9b-a476-8a817a3d970e">Gemensamt Adtollo</Avdelning>
    <Egna_x0020_f_x00f6_retaget xmlns="839eb98a-5912-4e9b-a476-8a817a3d970e">Adtollo AB</Egna_x0020_f_x00f6_retaget>
  </documentManagement>
</p:properties>
</file>

<file path=customXml/itemProps1.xml><?xml version="1.0" encoding="utf-8"?>
<ds:datastoreItem xmlns:ds="http://schemas.openxmlformats.org/officeDocument/2006/customXml" ds:itemID="{6A049FFC-50C2-48CD-ACFD-F7E6960D2DBD}">
  <ds:schemaRefs>
    <ds:schemaRef ds:uri="839eb98a-5912-4e9b-a476-8a817a3d970e"/>
    <ds:schemaRef ds:uri="9828555e-60e0-4052-bd76-a7032b18a73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86EC6EE-346B-41D0-A66D-874384EFA5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800E97-D3D7-4ABB-B9FA-F603B4C2DD6F}">
  <ds:schemaRefs>
    <ds:schemaRef ds:uri="839eb98a-5912-4e9b-a476-8a817a3d970e"/>
    <ds:schemaRef ds:uri="9828555e-60e0-4052-bd76-a7032b18a73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mall 2023</Template>
  <TotalTime>46</TotalTime>
  <Words>300</Words>
  <Application>Microsoft Office PowerPoint</Application>
  <PresentationFormat>Bredbild</PresentationFormat>
  <Paragraphs>77</Paragraphs>
  <Slides>17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5</vt:i4>
      </vt:variant>
      <vt:variant>
        <vt:lpstr>Bildrubriker</vt:lpstr>
      </vt:variant>
      <vt:variant>
        <vt:i4>17</vt:i4>
      </vt:variant>
    </vt:vector>
  </HeadingPairs>
  <TitlesOfParts>
    <vt:vector size="29" baseType="lpstr">
      <vt:lpstr>Aptos</vt:lpstr>
      <vt:lpstr>Arial</vt:lpstr>
      <vt:lpstr>Berlin Sans FB</vt:lpstr>
      <vt:lpstr>Calibri</vt:lpstr>
      <vt:lpstr>Gotham</vt:lpstr>
      <vt:lpstr>Trebuchet MS</vt:lpstr>
      <vt:lpstr>Wingdings 3</vt:lpstr>
      <vt:lpstr>1_Anpassad formgivning</vt:lpstr>
      <vt:lpstr>3_Anpassad formgivning</vt:lpstr>
      <vt:lpstr>2_Anpassad formgivning</vt:lpstr>
      <vt:lpstr>Addnode Theme</vt:lpstr>
      <vt:lpstr>Fasett</vt:lpstr>
      <vt:lpstr>Topocad Ledningsnätverk</vt:lpstr>
      <vt:lpstr>Varför gör vi detta?</vt:lpstr>
      <vt:lpstr>Tidigare utmaningar med ledningsberäkningar</vt:lpstr>
      <vt:lpstr>Ambitionen</vt:lpstr>
      <vt:lpstr>Hur då?</vt:lpstr>
      <vt:lpstr>PowerPoint-presentation</vt:lpstr>
      <vt:lpstr>PowerPoint-presentation</vt:lpstr>
      <vt:lpstr>PowerPoint-presentation</vt:lpstr>
      <vt:lpstr>Vad får du?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Kunden har inflytande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Svantesson Joakim</dc:creator>
  <cp:lastModifiedBy>Lundström Nicklas</cp:lastModifiedBy>
  <cp:revision>5</cp:revision>
  <cp:lastPrinted>2018-01-15T14:16:12Z</cp:lastPrinted>
  <dcterms:created xsi:type="dcterms:W3CDTF">2023-02-17T13:05:06Z</dcterms:created>
  <dcterms:modified xsi:type="dcterms:W3CDTF">2026-02-05T10:44:13Z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0x0101001AA1BF6F1CC46B41866701419D2B06851000C4C9598C95FB8348A97F9D7CD791D78F</vt:lpwstr>
  </property>
</Properties>
</file>